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33"/>
  </p:notesMasterIdLst>
  <p:sldIdLst>
    <p:sldId id="263" r:id="rId5"/>
    <p:sldId id="262" r:id="rId6"/>
    <p:sldId id="264" r:id="rId7"/>
    <p:sldId id="265" r:id="rId8"/>
    <p:sldId id="257" r:id="rId9"/>
    <p:sldId id="261" r:id="rId10"/>
    <p:sldId id="272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9" r:id="rId27"/>
    <p:sldId id="270" r:id="rId28"/>
    <p:sldId id="271" r:id="rId29"/>
    <p:sldId id="287" r:id="rId30"/>
    <p:sldId id="273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E4F"/>
    <a:srgbClr val="D8D8D8"/>
    <a:srgbClr val="344529"/>
    <a:srgbClr val="2B3922"/>
    <a:srgbClr val="2E3722"/>
    <a:srgbClr val="FCF7F1"/>
    <a:srgbClr val="B8D233"/>
    <a:srgbClr val="5CC6D6"/>
    <a:srgbClr val="F8D22F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D8C21-B973-4250-9C8C-DE8B278218DA}" v="305" dt="2020-03-31T22:04:16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9.svg"/><Relationship Id="rId1" Type="http://schemas.openxmlformats.org/officeDocument/2006/relationships/image" Target="../media/image18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33078-DB8D-4CE4-A5F7-E4E90432F62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3205EC-3F67-4A1B-846C-373C21673EA5}">
      <dgm:prSet/>
      <dgm:spPr/>
      <dgm:t>
        <a:bodyPr/>
        <a:lstStyle/>
        <a:p>
          <a:pPr>
            <a:defRPr b="1"/>
          </a:pPr>
          <a:r>
            <a:rPr lang="en-GB"/>
            <a:t>You are only as secure as your weakest link</a:t>
          </a:r>
          <a:endParaRPr lang="en-US"/>
        </a:p>
      </dgm:t>
    </dgm:pt>
    <dgm:pt modelId="{DF472A86-5A90-4E0E-BF87-3E7CA1FA6DF0}" type="parTrans" cxnId="{736641D5-8F51-4A4A-B412-7BEB35A8AF9C}">
      <dgm:prSet/>
      <dgm:spPr/>
      <dgm:t>
        <a:bodyPr/>
        <a:lstStyle/>
        <a:p>
          <a:endParaRPr lang="en-US"/>
        </a:p>
      </dgm:t>
    </dgm:pt>
    <dgm:pt modelId="{192D8FEB-182F-4407-9DBC-1B234284E9BD}" type="sibTrans" cxnId="{736641D5-8F51-4A4A-B412-7BEB35A8AF9C}">
      <dgm:prSet/>
      <dgm:spPr/>
      <dgm:t>
        <a:bodyPr/>
        <a:lstStyle/>
        <a:p>
          <a:endParaRPr lang="en-US"/>
        </a:p>
      </dgm:t>
    </dgm:pt>
    <dgm:pt modelId="{69B50492-BCF9-408F-B308-8FB1F91B4687}">
      <dgm:prSet/>
      <dgm:spPr/>
      <dgm:t>
        <a:bodyPr/>
        <a:lstStyle/>
        <a:p>
          <a:r>
            <a:rPr lang="en-GB"/>
            <a:t>In information security, people are consistently the weakest link</a:t>
          </a:r>
          <a:endParaRPr lang="en-US"/>
        </a:p>
      </dgm:t>
    </dgm:pt>
    <dgm:pt modelId="{7819DC96-6135-4AAB-BE3B-AB9FA9222F61}" type="parTrans" cxnId="{AD42E141-9EE8-437C-8825-7F451ACF7256}">
      <dgm:prSet/>
      <dgm:spPr/>
      <dgm:t>
        <a:bodyPr/>
        <a:lstStyle/>
        <a:p>
          <a:endParaRPr lang="en-US"/>
        </a:p>
      </dgm:t>
    </dgm:pt>
    <dgm:pt modelId="{DB90DF11-6701-4E70-8F39-767D0DA53D2D}" type="sibTrans" cxnId="{AD42E141-9EE8-437C-8825-7F451ACF7256}">
      <dgm:prSet/>
      <dgm:spPr/>
      <dgm:t>
        <a:bodyPr/>
        <a:lstStyle/>
        <a:p>
          <a:endParaRPr lang="en-US"/>
        </a:p>
      </dgm:t>
    </dgm:pt>
    <dgm:pt modelId="{0BA7E6CA-AFAE-46F1-BA52-B0FC265E8CB2}">
      <dgm:prSet/>
      <dgm:spPr/>
      <dgm:t>
        <a:bodyPr/>
        <a:lstStyle/>
        <a:p>
          <a:pPr>
            <a:defRPr b="1"/>
          </a:pPr>
          <a:r>
            <a:rPr lang="en-GB"/>
            <a:t>SEAs are normally the initial attack vector</a:t>
          </a:r>
          <a:endParaRPr lang="en-US"/>
        </a:p>
      </dgm:t>
    </dgm:pt>
    <dgm:pt modelId="{865CDE5D-1045-467E-B59F-2F2669D357EC}" type="parTrans" cxnId="{B450B1B5-BE4A-434B-9186-456C34BD1A1A}">
      <dgm:prSet/>
      <dgm:spPr/>
      <dgm:t>
        <a:bodyPr/>
        <a:lstStyle/>
        <a:p>
          <a:endParaRPr lang="en-US"/>
        </a:p>
      </dgm:t>
    </dgm:pt>
    <dgm:pt modelId="{DE523D8D-589B-428C-BC52-B747E66F9730}" type="sibTrans" cxnId="{B450B1B5-BE4A-434B-9186-456C34BD1A1A}">
      <dgm:prSet/>
      <dgm:spPr/>
      <dgm:t>
        <a:bodyPr/>
        <a:lstStyle/>
        <a:p>
          <a:endParaRPr lang="en-US"/>
        </a:p>
      </dgm:t>
    </dgm:pt>
    <dgm:pt modelId="{F9CF35E0-63C5-44E7-BAA6-C9B1E8D7ED51}">
      <dgm:prSet/>
      <dgm:spPr/>
      <dgm:t>
        <a:bodyPr/>
        <a:lstStyle/>
        <a:p>
          <a:pPr>
            <a:defRPr b="1"/>
          </a:pPr>
          <a:r>
            <a:rPr lang="en-GB"/>
            <a:t>Only about 3% of malware tries to exploit an exclusively technical flaw</a:t>
          </a:r>
          <a:endParaRPr lang="en-US"/>
        </a:p>
      </dgm:t>
    </dgm:pt>
    <dgm:pt modelId="{82127CBC-D307-4D1D-BA62-66B5C2F062C5}" type="parTrans" cxnId="{CD4ED890-7620-4738-8A59-65A523D31C02}">
      <dgm:prSet/>
      <dgm:spPr/>
      <dgm:t>
        <a:bodyPr/>
        <a:lstStyle/>
        <a:p>
          <a:endParaRPr lang="en-US"/>
        </a:p>
      </dgm:t>
    </dgm:pt>
    <dgm:pt modelId="{F08CD5F3-0681-4F47-B21D-74413538A4E4}" type="sibTrans" cxnId="{CD4ED890-7620-4738-8A59-65A523D31C02}">
      <dgm:prSet/>
      <dgm:spPr/>
      <dgm:t>
        <a:bodyPr/>
        <a:lstStyle/>
        <a:p>
          <a:endParaRPr lang="en-US"/>
        </a:p>
      </dgm:t>
    </dgm:pt>
    <dgm:pt modelId="{1F636975-43F1-4B4D-8DCF-2C6FA5A6B545}">
      <dgm:prSet/>
      <dgm:spPr/>
      <dgm:t>
        <a:bodyPr/>
        <a:lstStyle/>
        <a:p>
          <a:r>
            <a:rPr lang="en-GB"/>
            <a:t>97% of malware targets users through social engineering</a:t>
          </a:r>
          <a:endParaRPr lang="en-US"/>
        </a:p>
      </dgm:t>
    </dgm:pt>
    <dgm:pt modelId="{675245C2-771D-4736-AA31-B498C740F1DB}" type="parTrans" cxnId="{53B45AF4-69BF-4923-B28A-F05668F282A8}">
      <dgm:prSet/>
      <dgm:spPr/>
      <dgm:t>
        <a:bodyPr/>
        <a:lstStyle/>
        <a:p>
          <a:endParaRPr lang="en-US"/>
        </a:p>
      </dgm:t>
    </dgm:pt>
    <dgm:pt modelId="{592DB602-1941-4F0C-A454-C68DA49D0C1A}" type="sibTrans" cxnId="{53B45AF4-69BF-4923-B28A-F05668F282A8}">
      <dgm:prSet/>
      <dgm:spPr/>
      <dgm:t>
        <a:bodyPr/>
        <a:lstStyle/>
        <a:p>
          <a:endParaRPr lang="en-US"/>
        </a:p>
      </dgm:t>
    </dgm:pt>
    <dgm:pt modelId="{7E7619CF-ECB2-4669-83E3-A0408B9F9ADA}">
      <dgm:prSet/>
      <dgm:spPr/>
      <dgm:t>
        <a:bodyPr/>
        <a:lstStyle/>
        <a:p>
          <a:pPr>
            <a:defRPr b="1"/>
          </a:pPr>
          <a:r>
            <a:rPr lang="en-GB"/>
            <a:t>17% of people within a company are susceptible to phishing attacks</a:t>
          </a:r>
          <a:endParaRPr lang="en-US"/>
        </a:p>
      </dgm:t>
    </dgm:pt>
    <dgm:pt modelId="{654B5D31-EC71-4E9C-B7D6-13914F7E9CA4}" type="parTrans" cxnId="{B9911402-C7B4-47B5-990B-C1BB1B068565}">
      <dgm:prSet/>
      <dgm:spPr/>
      <dgm:t>
        <a:bodyPr/>
        <a:lstStyle/>
        <a:p>
          <a:endParaRPr lang="en-US"/>
        </a:p>
      </dgm:t>
    </dgm:pt>
    <dgm:pt modelId="{25C3672F-BAA4-4735-9EDF-39CA52E440C0}" type="sibTrans" cxnId="{B9911402-C7B4-47B5-990B-C1BB1B068565}">
      <dgm:prSet/>
      <dgm:spPr/>
      <dgm:t>
        <a:bodyPr/>
        <a:lstStyle/>
        <a:p>
          <a:endParaRPr lang="en-US"/>
        </a:p>
      </dgm:t>
    </dgm:pt>
    <dgm:pt modelId="{42698DE0-9A52-4DB5-95AD-18DC9C16C78B}">
      <dgm:prSet/>
      <dgm:spPr/>
      <dgm:t>
        <a:bodyPr/>
        <a:lstStyle/>
        <a:p>
          <a:r>
            <a:rPr lang="en-GB"/>
            <a:t>Number jumps up to 33% through official channels</a:t>
          </a:r>
          <a:endParaRPr lang="en-US"/>
        </a:p>
      </dgm:t>
    </dgm:pt>
    <dgm:pt modelId="{952A8728-F739-4A9F-883E-53E1C27A0516}" type="parTrans" cxnId="{B11DE99E-E5CE-40E7-9FD0-BF32AFF8FF68}">
      <dgm:prSet/>
      <dgm:spPr/>
      <dgm:t>
        <a:bodyPr/>
        <a:lstStyle/>
        <a:p>
          <a:endParaRPr lang="en-US"/>
        </a:p>
      </dgm:t>
    </dgm:pt>
    <dgm:pt modelId="{9A5181A4-FA89-4389-BC50-8BAEFE1CAA7D}" type="sibTrans" cxnId="{B11DE99E-E5CE-40E7-9FD0-BF32AFF8FF68}">
      <dgm:prSet/>
      <dgm:spPr/>
      <dgm:t>
        <a:bodyPr/>
        <a:lstStyle/>
        <a:p>
          <a:endParaRPr lang="en-US"/>
        </a:p>
      </dgm:t>
    </dgm:pt>
    <dgm:pt modelId="{01155DD5-110C-401D-9901-27F5E3195F96}">
      <dgm:prSet/>
      <dgm:spPr/>
      <dgm:t>
        <a:bodyPr/>
        <a:lstStyle/>
        <a:p>
          <a:pPr>
            <a:defRPr b="1"/>
          </a:pPr>
          <a:r>
            <a:rPr lang="en-GB"/>
            <a:t>How long does it take for organizations to detect a data breach that is due to email phishing?</a:t>
          </a:r>
          <a:endParaRPr lang="en-US"/>
        </a:p>
      </dgm:t>
    </dgm:pt>
    <dgm:pt modelId="{BBD3C73F-C602-4245-8706-80670A3873A1}" type="parTrans" cxnId="{877F089A-F2EB-46B2-99C3-BC7A54C4C251}">
      <dgm:prSet/>
      <dgm:spPr/>
      <dgm:t>
        <a:bodyPr/>
        <a:lstStyle/>
        <a:p>
          <a:endParaRPr lang="en-US"/>
        </a:p>
      </dgm:t>
    </dgm:pt>
    <dgm:pt modelId="{D5F52167-8965-4205-AEB4-65A0924844E7}" type="sibTrans" cxnId="{877F089A-F2EB-46B2-99C3-BC7A54C4C251}">
      <dgm:prSet/>
      <dgm:spPr/>
      <dgm:t>
        <a:bodyPr/>
        <a:lstStyle/>
        <a:p>
          <a:endParaRPr lang="en-US"/>
        </a:p>
      </dgm:t>
    </dgm:pt>
    <dgm:pt modelId="{566BC701-4E49-493A-8281-D71F7439186C}" type="pres">
      <dgm:prSet presAssocID="{D5E33078-DB8D-4CE4-A5F7-E4E90432F625}" presName="root" presStyleCnt="0">
        <dgm:presLayoutVars>
          <dgm:dir/>
          <dgm:resizeHandles val="exact"/>
        </dgm:presLayoutVars>
      </dgm:prSet>
      <dgm:spPr/>
    </dgm:pt>
    <dgm:pt modelId="{66B88FC9-0A58-4400-A593-85729B3187B2}" type="pres">
      <dgm:prSet presAssocID="{E63205EC-3F67-4A1B-846C-373C21673EA5}" presName="compNode" presStyleCnt="0"/>
      <dgm:spPr/>
    </dgm:pt>
    <dgm:pt modelId="{9C07634F-414C-4F6D-99B5-33347A7DB287}" type="pres">
      <dgm:prSet presAssocID="{E63205EC-3F67-4A1B-846C-373C21673EA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D3338634-7BE2-4274-92C8-FF99D322EF58}" type="pres">
      <dgm:prSet presAssocID="{E63205EC-3F67-4A1B-846C-373C21673EA5}" presName="iconSpace" presStyleCnt="0"/>
      <dgm:spPr/>
    </dgm:pt>
    <dgm:pt modelId="{EE53BE2F-22F7-4152-8823-EC866F438B37}" type="pres">
      <dgm:prSet presAssocID="{E63205EC-3F67-4A1B-846C-373C21673EA5}" presName="parTx" presStyleLbl="revTx" presStyleIdx="0" presStyleCnt="10">
        <dgm:presLayoutVars>
          <dgm:chMax val="0"/>
          <dgm:chPref val="0"/>
        </dgm:presLayoutVars>
      </dgm:prSet>
      <dgm:spPr/>
    </dgm:pt>
    <dgm:pt modelId="{9940DBFB-0142-4FC5-8F9E-04A4963391C6}" type="pres">
      <dgm:prSet presAssocID="{E63205EC-3F67-4A1B-846C-373C21673EA5}" presName="txSpace" presStyleCnt="0"/>
      <dgm:spPr/>
    </dgm:pt>
    <dgm:pt modelId="{C2BAA481-7198-4B34-8AE7-6591C7794586}" type="pres">
      <dgm:prSet presAssocID="{E63205EC-3F67-4A1B-846C-373C21673EA5}" presName="desTx" presStyleLbl="revTx" presStyleIdx="1" presStyleCnt="10">
        <dgm:presLayoutVars/>
      </dgm:prSet>
      <dgm:spPr/>
    </dgm:pt>
    <dgm:pt modelId="{E884DD4B-19FA-431F-B95C-92D9264A84D5}" type="pres">
      <dgm:prSet presAssocID="{192D8FEB-182F-4407-9DBC-1B234284E9BD}" presName="sibTrans" presStyleCnt="0"/>
      <dgm:spPr/>
    </dgm:pt>
    <dgm:pt modelId="{A0972D78-BBE7-4CF6-88B6-E0EB2008CB37}" type="pres">
      <dgm:prSet presAssocID="{0BA7E6CA-AFAE-46F1-BA52-B0FC265E8CB2}" presName="compNode" presStyleCnt="0"/>
      <dgm:spPr/>
    </dgm:pt>
    <dgm:pt modelId="{7DCD6EBD-9101-48C8-8CBA-BF1C9E583B08}" type="pres">
      <dgm:prSet presAssocID="{0BA7E6CA-AFAE-46F1-BA52-B0FC265E8C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72BA8AB-1555-4B36-990D-7D8AFB2F40D5}" type="pres">
      <dgm:prSet presAssocID="{0BA7E6CA-AFAE-46F1-BA52-B0FC265E8CB2}" presName="iconSpace" presStyleCnt="0"/>
      <dgm:spPr/>
    </dgm:pt>
    <dgm:pt modelId="{CD284617-AA5B-45DF-926B-6F50FC830A52}" type="pres">
      <dgm:prSet presAssocID="{0BA7E6CA-AFAE-46F1-BA52-B0FC265E8CB2}" presName="parTx" presStyleLbl="revTx" presStyleIdx="2" presStyleCnt="10">
        <dgm:presLayoutVars>
          <dgm:chMax val="0"/>
          <dgm:chPref val="0"/>
        </dgm:presLayoutVars>
      </dgm:prSet>
      <dgm:spPr/>
    </dgm:pt>
    <dgm:pt modelId="{3F9EE4C1-B140-43B5-8C22-8CF2C93D2E78}" type="pres">
      <dgm:prSet presAssocID="{0BA7E6CA-AFAE-46F1-BA52-B0FC265E8CB2}" presName="txSpace" presStyleCnt="0"/>
      <dgm:spPr/>
    </dgm:pt>
    <dgm:pt modelId="{0564BC17-7A07-44AE-89E4-0B5B350C3CF1}" type="pres">
      <dgm:prSet presAssocID="{0BA7E6CA-AFAE-46F1-BA52-B0FC265E8CB2}" presName="desTx" presStyleLbl="revTx" presStyleIdx="3" presStyleCnt="10">
        <dgm:presLayoutVars/>
      </dgm:prSet>
      <dgm:spPr/>
    </dgm:pt>
    <dgm:pt modelId="{24C28A4C-C469-4B66-A283-D6268AADBA1F}" type="pres">
      <dgm:prSet presAssocID="{DE523D8D-589B-428C-BC52-B747E66F9730}" presName="sibTrans" presStyleCnt="0"/>
      <dgm:spPr/>
    </dgm:pt>
    <dgm:pt modelId="{5078C901-6F3E-40D0-9D10-0E5AE41F40A0}" type="pres">
      <dgm:prSet presAssocID="{F9CF35E0-63C5-44E7-BAA6-C9B1E8D7ED51}" presName="compNode" presStyleCnt="0"/>
      <dgm:spPr/>
    </dgm:pt>
    <dgm:pt modelId="{2E38A54C-A00C-4DB4-9F62-183937372129}" type="pres">
      <dgm:prSet presAssocID="{F9CF35E0-63C5-44E7-BAA6-C9B1E8D7ED5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96ABC551-FA53-454F-B9EB-B8097A26038C}" type="pres">
      <dgm:prSet presAssocID="{F9CF35E0-63C5-44E7-BAA6-C9B1E8D7ED51}" presName="iconSpace" presStyleCnt="0"/>
      <dgm:spPr/>
    </dgm:pt>
    <dgm:pt modelId="{CF635155-545E-4CEC-9859-BE44A0C697FB}" type="pres">
      <dgm:prSet presAssocID="{F9CF35E0-63C5-44E7-BAA6-C9B1E8D7ED51}" presName="parTx" presStyleLbl="revTx" presStyleIdx="4" presStyleCnt="10">
        <dgm:presLayoutVars>
          <dgm:chMax val="0"/>
          <dgm:chPref val="0"/>
        </dgm:presLayoutVars>
      </dgm:prSet>
      <dgm:spPr/>
    </dgm:pt>
    <dgm:pt modelId="{C0241A65-AB20-4B5E-A90D-30EAEE4302B2}" type="pres">
      <dgm:prSet presAssocID="{F9CF35E0-63C5-44E7-BAA6-C9B1E8D7ED51}" presName="txSpace" presStyleCnt="0"/>
      <dgm:spPr/>
    </dgm:pt>
    <dgm:pt modelId="{C7B16414-7662-490A-9C7F-1A2F5ED97B47}" type="pres">
      <dgm:prSet presAssocID="{F9CF35E0-63C5-44E7-BAA6-C9B1E8D7ED51}" presName="desTx" presStyleLbl="revTx" presStyleIdx="5" presStyleCnt="10">
        <dgm:presLayoutVars/>
      </dgm:prSet>
      <dgm:spPr/>
    </dgm:pt>
    <dgm:pt modelId="{25CEA56D-2771-4619-A1EE-DB5AE625E701}" type="pres">
      <dgm:prSet presAssocID="{F08CD5F3-0681-4F47-B21D-74413538A4E4}" presName="sibTrans" presStyleCnt="0"/>
      <dgm:spPr/>
    </dgm:pt>
    <dgm:pt modelId="{332F48AD-41ED-4CFD-A171-11E59484EDA3}" type="pres">
      <dgm:prSet presAssocID="{7E7619CF-ECB2-4669-83E3-A0408B9F9ADA}" presName="compNode" presStyleCnt="0"/>
      <dgm:spPr/>
    </dgm:pt>
    <dgm:pt modelId="{AA20B399-0D4C-4879-A0EA-E347D727B98B}" type="pres">
      <dgm:prSet presAssocID="{7E7619CF-ECB2-4669-83E3-A0408B9F9A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845C4CBE-6BAB-4347-9978-8A8D402169FB}" type="pres">
      <dgm:prSet presAssocID="{7E7619CF-ECB2-4669-83E3-A0408B9F9ADA}" presName="iconSpace" presStyleCnt="0"/>
      <dgm:spPr/>
    </dgm:pt>
    <dgm:pt modelId="{D50424FF-5A18-4B6B-820B-F46901D1080F}" type="pres">
      <dgm:prSet presAssocID="{7E7619CF-ECB2-4669-83E3-A0408B9F9ADA}" presName="parTx" presStyleLbl="revTx" presStyleIdx="6" presStyleCnt="10">
        <dgm:presLayoutVars>
          <dgm:chMax val="0"/>
          <dgm:chPref val="0"/>
        </dgm:presLayoutVars>
      </dgm:prSet>
      <dgm:spPr/>
    </dgm:pt>
    <dgm:pt modelId="{C636F559-155C-4C12-828F-D4C9C806F6AF}" type="pres">
      <dgm:prSet presAssocID="{7E7619CF-ECB2-4669-83E3-A0408B9F9ADA}" presName="txSpace" presStyleCnt="0"/>
      <dgm:spPr/>
    </dgm:pt>
    <dgm:pt modelId="{786C2A0E-3627-4816-B59A-A0AD499DDE98}" type="pres">
      <dgm:prSet presAssocID="{7E7619CF-ECB2-4669-83E3-A0408B9F9ADA}" presName="desTx" presStyleLbl="revTx" presStyleIdx="7" presStyleCnt="10">
        <dgm:presLayoutVars/>
      </dgm:prSet>
      <dgm:spPr/>
    </dgm:pt>
    <dgm:pt modelId="{2916E407-B86C-4381-B0FA-CAAD7E46FB81}" type="pres">
      <dgm:prSet presAssocID="{25C3672F-BAA4-4735-9EDF-39CA52E440C0}" presName="sibTrans" presStyleCnt="0"/>
      <dgm:spPr/>
    </dgm:pt>
    <dgm:pt modelId="{52C01D7A-4C5E-4FE7-B8AC-3487216994C4}" type="pres">
      <dgm:prSet presAssocID="{01155DD5-110C-401D-9901-27F5E3195F96}" presName="compNode" presStyleCnt="0"/>
      <dgm:spPr/>
    </dgm:pt>
    <dgm:pt modelId="{7920A246-FCF3-443E-A5E6-7E0437D076AA}" type="pres">
      <dgm:prSet presAssocID="{01155DD5-110C-401D-9901-27F5E3195F9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5BF02ED-AAAF-430D-940B-6254ABB8D833}" type="pres">
      <dgm:prSet presAssocID="{01155DD5-110C-401D-9901-27F5E3195F96}" presName="iconSpace" presStyleCnt="0"/>
      <dgm:spPr/>
    </dgm:pt>
    <dgm:pt modelId="{A4F98529-DE7B-47A4-ABB0-9194BBE0F179}" type="pres">
      <dgm:prSet presAssocID="{01155DD5-110C-401D-9901-27F5E3195F96}" presName="parTx" presStyleLbl="revTx" presStyleIdx="8" presStyleCnt="10">
        <dgm:presLayoutVars>
          <dgm:chMax val="0"/>
          <dgm:chPref val="0"/>
        </dgm:presLayoutVars>
      </dgm:prSet>
      <dgm:spPr/>
    </dgm:pt>
    <dgm:pt modelId="{5C58FC9D-FF5E-4500-869B-F11C38F64F49}" type="pres">
      <dgm:prSet presAssocID="{01155DD5-110C-401D-9901-27F5E3195F96}" presName="txSpace" presStyleCnt="0"/>
      <dgm:spPr/>
    </dgm:pt>
    <dgm:pt modelId="{35D3D67E-7A81-4EAC-9DFE-97BCB710D650}" type="pres">
      <dgm:prSet presAssocID="{01155DD5-110C-401D-9901-27F5E3195F96}" presName="desTx" presStyleLbl="revTx" presStyleIdx="9" presStyleCnt="10">
        <dgm:presLayoutVars/>
      </dgm:prSet>
      <dgm:spPr/>
    </dgm:pt>
  </dgm:ptLst>
  <dgm:cxnLst>
    <dgm:cxn modelId="{B9911402-C7B4-47B5-990B-C1BB1B068565}" srcId="{D5E33078-DB8D-4CE4-A5F7-E4E90432F625}" destId="{7E7619CF-ECB2-4669-83E3-A0408B9F9ADA}" srcOrd="3" destOrd="0" parTransId="{654B5D31-EC71-4E9C-B7D6-13914F7E9CA4}" sibTransId="{25C3672F-BAA4-4735-9EDF-39CA52E440C0}"/>
    <dgm:cxn modelId="{97C04B04-421C-4466-BD2C-FD204A251B39}" type="presOf" srcId="{1F636975-43F1-4B4D-8DCF-2C6FA5A6B545}" destId="{C7B16414-7662-490A-9C7F-1A2F5ED97B47}" srcOrd="0" destOrd="0" presId="urn:microsoft.com/office/officeart/2018/2/layout/IconLabelDescriptionList"/>
    <dgm:cxn modelId="{F2C9C905-4767-41F2-B356-D8D9748435B9}" type="presOf" srcId="{F9CF35E0-63C5-44E7-BAA6-C9B1E8D7ED51}" destId="{CF635155-545E-4CEC-9859-BE44A0C697FB}" srcOrd="0" destOrd="0" presId="urn:microsoft.com/office/officeart/2018/2/layout/IconLabelDescriptionList"/>
    <dgm:cxn modelId="{8BCCC905-449D-4F07-A8E2-2AF17FD3652B}" type="presOf" srcId="{42698DE0-9A52-4DB5-95AD-18DC9C16C78B}" destId="{786C2A0E-3627-4816-B59A-A0AD499DDE98}" srcOrd="0" destOrd="0" presId="urn:microsoft.com/office/officeart/2018/2/layout/IconLabelDescriptionList"/>
    <dgm:cxn modelId="{17AFA127-5C8A-4EDA-82C9-6125AA5DE495}" type="presOf" srcId="{0BA7E6CA-AFAE-46F1-BA52-B0FC265E8CB2}" destId="{CD284617-AA5B-45DF-926B-6F50FC830A52}" srcOrd="0" destOrd="0" presId="urn:microsoft.com/office/officeart/2018/2/layout/IconLabelDescriptionList"/>
    <dgm:cxn modelId="{AD42E141-9EE8-437C-8825-7F451ACF7256}" srcId="{E63205EC-3F67-4A1B-846C-373C21673EA5}" destId="{69B50492-BCF9-408F-B308-8FB1F91B4687}" srcOrd="0" destOrd="0" parTransId="{7819DC96-6135-4AAB-BE3B-AB9FA9222F61}" sibTransId="{DB90DF11-6701-4E70-8F39-767D0DA53D2D}"/>
    <dgm:cxn modelId="{CD4ED890-7620-4738-8A59-65A523D31C02}" srcId="{D5E33078-DB8D-4CE4-A5F7-E4E90432F625}" destId="{F9CF35E0-63C5-44E7-BAA6-C9B1E8D7ED51}" srcOrd="2" destOrd="0" parTransId="{82127CBC-D307-4D1D-BA62-66B5C2F062C5}" sibTransId="{F08CD5F3-0681-4F47-B21D-74413538A4E4}"/>
    <dgm:cxn modelId="{877F089A-F2EB-46B2-99C3-BC7A54C4C251}" srcId="{D5E33078-DB8D-4CE4-A5F7-E4E90432F625}" destId="{01155DD5-110C-401D-9901-27F5E3195F96}" srcOrd="4" destOrd="0" parTransId="{BBD3C73F-C602-4245-8706-80670A3873A1}" sibTransId="{D5F52167-8965-4205-AEB4-65A0924844E7}"/>
    <dgm:cxn modelId="{B2DE4A9E-B18A-447A-BC5B-581A26ED680A}" type="presOf" srcId="{E63205EC-3F67-4A1B-846C-373C21673EA5}" destId="{EE53BE2F-22F7-4152-8823-EC866F438B37}" srcOrd="0" destOrd="0" presId="urn:microsoft.com/office/officeart/2018/2/layout/IconLabelDescriptionList"/>
    <dgm:cxn modelId="{B11DE99E-E5CE-40E7-9FD0-BF32AFF8FF68}" srcId="{7E7619CF-ECB2-4669-83E3-A0408B9F9ADA}" destId="{42698DE0-9A52-4DB5-95AD-18DC9C16C78B}" srcOrd="0" destOrd="0" parTransId="{952A8728-F739-4A9F-883E-53E1C27A0516}" sibTransId="{9A5181A4-FA89-4389-BC50-8BAEFE1CAA7D}"/>
    <dgm:cxn modelId="{3D8F07B2-9F9F-4F13-BC6A-4747AF4182FA}" type="presOf" srcId="{7E7619CF-ECB2-4669-83E3-A0408B9F9ADA}" destId="{D50424FF-5A18-4B6B-820B-F46901D1080F}" srcOrd="0" destOrd="0" presId="urn:microsoft.com/office/officeart/2018/2/layout/IconLabelDescriptionList"/>
    <dgm:cxn modelId="{B450B1B5-BE4A-434B-9186-456C34BD1A1A}" srcId="{D5E33078-DB8D-4CE4-A5F7-E4E90432F625}" destId="{0BA7E6CA-AFAE-46F1-BA52-B0FC265E8CB2}" srcOrd="1" destOrd="0" parTransId="{865CDE5D-1045-467E-B59F-2F2669D357EC}" sibTransId="{DE523D8D-589B-428C-BC52-B747E66F9730}"/>
    <dgm:cxn modelId="{5595F9C0-560B-4400-A50D-F843EF82D351}" type="presOf" srcId="{D5E33078-DB8D-4CE4-A5F7-E4E90432F625}" destId="{566BC701-4E49-493A-8281-D71F7439186C}" srcOrd="0" destOrd="0" presId="urn:microsoft.com/office/officeart/2018/2/layout/IconLabelDescriptionList"/>
    <dgm:cxn modelId="{FE6E79CA-2BD5-4631-84B8-76051000449D}" type="presOf" srcId="{01155DD5-110C-401D-9901-27F5E3195F96}" destId="{A4F98529-DE7B-47A4-ABB0-9194BBE0F179}" srcOrd="0" destOrd="0" presId="urn:microsoft.com/office/officeart/2018/2/layout/IconLabelDescriptionList"/>
    <dgm:cxn modelId="{736641D5-8F51-4A4A-B412-7BEB35A8AF9C}" srcId="{D5E33078-DB8D-4CE4-A5F7-E4E90432F625}" destId="{E63205EC-3F67-4A1B-846C-373C21673EA5}" srcOrd="0" destOrd="0" parTransId="{DF472A86-5A90-4E0E-BF87-3E7CA1FA6DF0}" sibTransId="{192D8FEB-182F-4407-9DBC-1B234284E9BD}"/>
    <dgm:cxn modelId="{1E7862E3-52FD-40F0-9E18-28C19FF9AC2C}" type="presOf" srcId="{69B50492-BCF9-408F-B308-8FB1F91B4687}" destId="{C2BAA481-7198-4B34-8AE7-6591C7794586}" srcOrd="0" destOrd="0" presId="urn:microsoft.com/office/officeart/2018/2/layout/IconLabelDescriptionList"/>
    <dgm:cxn modelId="{53B45AF4-69BF-4923-B28A-F05668F282A8}" srcId="{F9CF35E0-63C5-44E7-BAA6-C9B1E8D7ED51}" destId="{1F636975-43F1-4B4D-8DCF-2C6FA5A6B545}" srcOrd="0" destOrd="0" parTransId="{675245C2-771D-4736-AA31-B498C740F1DB}" sibTransId="{592DB602-1941-4F0C-A454-C68DA49D0C1A}"/>
    <dgm:cxn modelId="{BE06DA1F-0FA1-474A-AD63-BDAF4905FAC1}" type="presParOf" srcId="{566BC701-4E49-493A-8281-D71F7439186C}" destId="{66B88FC9-0A58-4400-A593-85729B3187B2}" srcOrd="0" destOrd="0" presId="urn:microsoft.com/office/officeart/2018/2/layout/IconLabelDescriptionList"/>
    <dgm:cxn modelId="{D20FCB7B-52AB-452F-AD78-E8F8A8E6B12A}" type="presParOf" srcId="{66B88FC9-0A58-4400-A593-85729B3187B2}" destId="{9C07634F-414C-4F6D-99B5-33347A7DB287}" srcOrd="0" destOrd="0" presId="urn:microsoft.com/office/officeart/2018/2/layout/IconLabelDescriptionList"/>
    <dgm:cxn modelId="{8D8238F8-8E66-4D1B-945D-C7F400C91B1B}" type="presParOf" srcId="{66B88FC9-0A58-4400-A593-85729B3187B2}" destId="{D3338634-7BE2-4274-92C8-FF99D322EF58}" srcOrd="1" destOrd="0" presId="urn:microsoft.com/office/officeart/2018/2/layout/IconLabelDescriptionList"/>
    <dgm:cxn modelId="{4900F717-CC84-4A42-BFA0-DCC7EE528CBD}" type="presParOf" srcId="{66B88FC9-0A58-4400-A593-85729B3187B2}" destId="{EE53BE2F-22F7-4152-8823-EC866F438B37}" srcOrd="2" destOrd="0" presId="urn:microsoft.com/office/officeart/2018/2/layout/IconLabelDescriptionList"/>
    <dgm:cxn modelId="{0FF7FAE7-5E92-41AB-AC8E-BA65D9D51507}" type="presParOf" srcId="{66B88FC9-0A58-4400-A593-85729B3187B2}" destId="{9940DBFB-0142-4FC5-8F9E-04A4963391C6}" srcOrd="3" destOrd="0" presId="urn:microsoft.com/office/officeart/2018/2/layout/IconLabelDescriptionList"/>
    <dgm:cxn modelId="{4E5563F2-9C0A-4E0B-868A-5A2D59DAB8B8}" type="presParOf" srcId="{66B88FC9-0A58-4400-A593-85729B3187B2}" destId="{C2BAA481-7198-4B34-8AE7-6591C7794586}" srcOrd="4" destOrd="0" presId="urn:microsoft.com/office/officeart/2018/2/layout/IconLabelDescriptionList"/>
    <dgm:cxn modelId="{AA01E176-07D6-47C1-BB1F-15E1D3DC4629}" type="presParOf" srcId="{566BC701-4E49-493A-8281-D71F7439186C}" destId="{E884DD4B-19FA-431F-B95C-92D9264A84D5}" srcOrd="1" destOrd="0" presId="urn:microsoft.com/office/officeart/2018/2/layout/IconLabelDescriptionList"/>
    <dgm:cxn modelId="{C77C9A71-38B3-4BB3-9FBE-84C83B9F94BD}" type="presParOf" srcId="{566BC701-4E49-493A-8281-D71F7439186C}" destId="{A0972D78-BBE7-4CF6-88B6-E0EB2008CB37}" srcOrd="2" destOrd="0" presId="urn:microsoft.com/office/officeart/2018/2/layout/IconLabelDescriptionList"/>
    <dgm:cxn modelId="{23CD4C8F-EEA3-4B77-B978-36F7D5209DC1}" type="presParOf" srcId="{A0972D78-BBE7-4CF6-88B6-E0EB2008CB37}" destId="{7DCD6EBD-9101-48C8-8CBA-BF1C9E583B08}" srcOrd="0" destOrd="0" presId="urn:microsoft.com/office/officeart/2018/2/layout/IconLabelDescriptionList"/>
    <dgm:cxn modelId="{D7E56C24-0A2D-4773-8B1E-7A2ECA20CBE8}" type="presParOf" srcId="{A0972D78-BBE7-4CF6-88B6-E0EB2008CB37}" destId="{772BA8AB-1555-4B36-990D-7D8AFB2F40D5}" srcOrd="1" destOrd="0" presId="urn:microsoft.com/office/officeart/2018/2/layout/IconLabelDescriptionList"/>
    <dgm:cxn modelId="{2E746E3F-1738-4AEF-89A2-952171E3DA22}" type="presParOf" srcId="{A0972D78-BBE7-4CF6-88B6-E0EB2008CB37}" destId="{CD284617-AA5B-45DF-926B-6F50FC830A52}" srcOrd="2" destOrd="0" presId="urn:microsoft.com/office/officeart/2018/2/layout/IconLabelDescriptionList"/>
    <dgm:cxn modelId="{A08C27C5-CF2F-4989-A9C9-DDFC814E1414}" type="presParOf" srcId="{A0972D78-BBE7-4CF6-88B6-E0EB2008CB37}" destId="{3F9EE4C1-B140-43B5-8C22-8CF2C93D2E78}" srcOrd="3" destOrd="0" presId="urn:microsoft.com/office/officeart/2018/2/layout/IconLabelDescriptionList"/>
    <dgm:cxn modelId="{EE1D7BBE-26D9-4ED0-B583-BB9E83EFBDAE}" type="presParOf" srcId="{A0972D78-BBE7-4CF6-88B6-E0EB2008CB37}" destId="{0564BC17-7A07-44AE-89E4-0B5B350C3CF1}" srcOrd="4" destOrd="0" presId="urn:microsoft.com/office/officeart/2018/2/layout/IconLabelDescriptionList"/>
    <dgm:cxn modelId="{C6287BFE-EEA0-49DB-986C-532C2724537A}" type="presParOf" srcId="{566BC701-4E49-493A-8281-D71F7439186C}" destId="{24C28A4C-C469-4B66-A283-D6268AADBA1F}" srcOrd="3" destOrd="0" presId="urn:microsoft.com/office/officeart/2018/2/layout/IconLabelDescriptionList"/>
    <dgm:cxn modelId="{AB9F0620-56DB-490F-8BE2-74CA59D20704}" type="presParOf" srcId="{566BC701-4E49-493A-8281-D71F7439186C}" destId="{5078C901-6F3E-40D0-9D10-0E5AE41F40A0}" srcOrd="4" destOrd="0" presId="urn:microsoft.com/office/officeart/2018/2/layout/IconLabelDescriptionList"/>
    <dgm:cxn modelId="{AE2CF606-4226-4B3F-8D81-BD001CC5434E}" type="presParOf" srcId="{5078C901-6F3E-40D0-9D10-0E5AE41F40A0}" destId="{2E38A54C-A00C-4DB4-9F62-183937372129}" srcOrd="0" destOrd="0" presId="urn:microsoft.com/office/officeart/2018/2/layout/IconLabelDescriptionList"/>
    <dgm:cxn modelId="{68D6CF5C-5C01-4B99-832A-19CDECE596E9}" type="presParOf" srcId="{5078C901-6F3E-40D0-9D10-0E5AE41F40A0}" destId="{96ABC551-FA53-454F-B9EB-B8097A26038C}" srcOrd="1" destOrd="0" presId="urn:microsoft.com/office/officeart/2018/2/layout/IconLabelDescriptionList"/>
    <dgm:cxn modelId="{BBD38341-37AA-41E9-AA80-E6408EFECB15}" type="presParOf" srcId="{5078C901-6F3E-40D0-9D10-0E5AE41F40A0}" destId="{CF635155-545E-4CEC-9859-BE44A0C697FB}" srcOrd="2" destOrd="0" presId="urn:microsoft.com/office/officeart/2018/2/layout/IconLabelDescriptionList"/>
    <dgm:cxn modelId="{3DC2B0DB-7F27-4000-B726-35D81940998A}" type="presParOf" srcId="{5078C901-6F3E-40D0-9D10-0E5AE41F40A0}" destId="{C0241A65-AB20-4B5E-A90D-30EAEE4302B2}" srcOrd="3" destOrd="0" presId="urn:microsoft.com/office/officeart/2018/2/layout/IconLabelDescriptionList"/>
    <dgm:cxn modelId="{C5251957-FA9F-4CF2-9447-E1EB59143BFB}" type="presParOf" srcId="{5078C901-6F3E-40D0-9D10-0E5AE41F40A0}" destId="{C7B16414-7662-490A-9C7F-1A2F5ED97B47}" srcOrd="4" destOrd="0" presId="urn:microsoft.com/office/officeart/2018/2/layout/IconLabelDescriptionList"/>
    <dgm:cxn modelId="{4772B8F8-2DD2-4911-B6C6-0290CFD7984E}" type="presParOf" srcId="{566BC701-4E49-493A-8281-D71F7439186C}" destId="{25CEA56D-2771-4619-A1EE-DB5AE625E701}" srcOrd="5" destOrd="0" presId="urn:microsoft.com/office/officeart/2018/2/layout/IconLabelDescriptionList"/>
    <dgm:cxn modelId="{84F0C735-9C80-4C20-B5E0-1A8AFCBFAE71}" type="presParOf" srcId="{566BC701-4E49-493A-8281-D71F7439186C}" destId="{332F48AD-41ED-4CFD-A171-11E59484EDA3}" srcOrd="6" destOrd="0" presId="urn:microsoft.com/office/officeart/2018/2/layout/IconLabelDescriptionList"/>
    <dgm:cxn modelId="{8B8B5015-CBF7-46FA-BFAA-88916E7D5B1B}" type="presParOf" srcId="{332F48AD-41ED-4CFD-A171-11E59484EDA3}" destId="{AA20B399-0D4C-4879-A0EA-E347D727B98B}" srcOrd="0" destOrd="0" presId="urn:microsoft.com/office/officeart/2018/2/layout/IconLabelDescriptionList"/>
    <dgm:cxn modelId="{B7DA034A-DE4A-4352-9CA0-B698D6E07387}" type="presParOf" srcId="{332F48AD-41ED-4CFD-A171-11E59484EDA3}" destId="{845C4CBE-6BAB-4347-9978-8A8D402169FB}" srcOrd="1" destOrd="0" presId="urn:microsoft.com/office/officeart/2018/2/layout/IconLabelDescriptionList"/>
    <dgm:cxn modelId="{4DAE6289-B7CC-44FD-AC1A-6E1C9D7D864A}" type="presParOf" srcId="{332F48AD-41ED-4CFD-A171-11E59484EDA3}" destId="{D50424FF-5A18-4B6B-820B-F46901D1080F}" srcOrd="2" destOrd="0" presId="urn:microsoft.com/office/officeart/2018/2/layout/IconLabelDescriptionList"/>
    <dgm:cxn modelId="{8E2A8024-FE09-46AA-9521-AEEA15BC8F81}" type="presParOf" srcId="{332F48AD-41ED-4CFD-A171-11E59484EDA3}" destId="{C636F559-155C-4C12-828F-D4C9C806F6AF}" srcOrd="3" destOrd="0" presId="urn:microsoft.com/office/officeart/2018/2/layout/IconLabelDescriptionList"/>
    <dgm:cxn modelId="{F9E098D6-4CF1-456A-82E5-725BF192E419}" type="presParOf" srcId="{332F48AD-41ED-4CFD-A171-11E59484EDA3}" destId="{786C2A0E-3627-4816-B59A-A0AD499DDE98}" srcOrd="4" destOrd="0" presId="urn:microsoft.com/office/officeart/2018/2/layout/IconLabelDescriptionList"/>
    <dgm:cxn modelId="{52EBC2EA-0A46-46AF-8542-DE34FA27B30E}" type="presParOf" srcId="{566BC701-4E49-493A-8281-D71F7439186C}" destId="{2916E407-B86C-4381-B0FA-CAAD7E46FB81}" srcOrd="7" destOrd="0" presId="urn:microsoft.com/office/officeart/2018/2/layout/IconLabelDescriptionList"/>
    <dgm:cxn modelId="{AF350358-782B-461A-8B91-8A8A19D44B07}" type="presParOf" srcId="{566BC701-4E49-493A-8281-D71F7439186C}" destId="{52C01D7A-4C5E-4FE7-B8AC-3487216994C4}" srcOrd="8" destOrd="0" presId="urn:microsoft.com/office/officeart/2018/2/layout/IconLabelDescriptionList"/>
    <dgm:cxn modelId="{F184A038-4CB7-4A39-B854-F736BD637B73}" type="presParOf" srcId="{52C01D7A-4C5E-4FE7-B8AC-3487216994C4}" destId="{7920A246-FCF3-443E-A5E6-7E0437D076AA}" srcOrd="0" destOrd="0" presId="urn:microsoft.com/office/officeart/2018/2/layout/IconLabelDescriptionList"/>
    <dgm:cxn modelId="{ACEA11B5-9D2C-4589-98B1-F5ADD3DDB37F}" type="presParOf" srcId="{52C01D7A-4C5E-4FE7-B8AC-3487216994C4}" destId="{E5BF02ED-AAAF-430D-940B-6254ABB8D833}" srcOrd="1" destOrd="0" presId="urn:microsoft.com/office/officeart/2018/2/layout/IconLabelDescriptionList"/>
    <dgm:cxn modelId="{C1A8DCC8-E5BD-43B8-9650-132E34DF00D2}" type="presParOf" srcId="{52C01D7A-4C5E-4FE7-B8AC-3487216994C4}" destId="{A4F98529-DE7B-47A4-ABB0-9194BBE0F179}" srcOrd="2" destOrd="0" presId="urn:microsoft.com/office/officeart/2018/2/layout/IconLabelDescriptionList"/>
    <dgm:cxn modelId="{5F39161E-2B95-4782-98FD-1897BD341F22}" type="presParOf" srcId="{52C01D7A-4C5E-4FE7-B8AC-3487216994C4}" destId="{5C58FC9D-FF5E-4500-869B-F11C38F64F49}" srcOrd="3" destOrd="0" presId="urn:microsoft.com/office/officeart/2018/2/layout/IconLabelDescriptionList"/>
    <dgm:cxn modelId="{89418EA3-798B-40DD-852B-78790ECBC6CE}" type="presParOf" srcId="{52C01D7A-4C5E-4FE7-B8AC-3487216994C4}" destId="{35D3D67E-7A81-4EAC-9DFE-97BCB710D65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A37DC-31C5-4454-A672-C8367D35296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48A7D6-3B68-491F-92CE-ACE4E1745F32}">
      <dgm:prSet/>
      <dgm:spPr/>
      <dgm:t>
        <a:bodyPr/>
        <a:lstStyle/>
        <a:p>
          <a:r>
            <a:rPr lang="en-CA"/>
            <a:t>Isolate infected terminal</a:t>
          </a:r>
          <a:endParaRPr lang="en-US"/>
        </a:p>
      </dgm:t>
    </dgm:pt>
    <dgm:pt modelId="{EC4184FF-784E-43C4-B2DE-EA5869310AB2}" type="parTrans" cxnId="{8A53384D-09E1-4A38-A09E-44BEA13AF931}">
      <dgm:prSet/>
      <dgm:spPr/>
      <dgm:t>
        <a:bodyPr/>
        <a:lstStyle/>
        <a:p>
          <a:endParaRPr lang="en-US"/>
        </a:p>
      </dgm:t>
    </dgm:pt>
    <dgm:pt modelId="{23668608-4AB0-4B30-9BBE-60D00C37FDDC}" type="sibTrans" cxnId="{8A53384D-09E1-4A38-A09E-44BEA13AF931}">
      <dgm:prSet/>
      <dgm:spPr/>
      <dgm:t>
        <a:bodyPr/>
        <a:lstStyle/>
        <a:p>
          <a:endParaRPr lang="en-US"/>
        </a:p>
      </dgm:t>
    </dgm:pt>
    <dgm:pt modelId="{5BBD15B4-A4A6-4FA9-A58D-3BB1CAF14856}">
      <dgm:prSet/>
      <dgm:spPr/>
      <dgm:t>
        <a:bodyPr/>
        <a:lstStyle/>
        <a:p>
          <a:r>
            <a:rPr lang="en-CA"/>
            <a:t>Change access codes </a:t>
          </a:r>
          <a:endParaRPr lang="en-US"/>
        </a:p>
      </dgm:t>
    </dgm:pt>
    <dgm:pt modelId="{6929366A-B657-42D3-BB9D-FD244B02E1DC}" type="parTrans" cxnId="{41203CBC-80EE-4C74-8CA7-B49AAB6C0B67}">
      <dgm:prSet/>
      <dgm:spPr/>
      <dgm:t>
        <a:bodyPr/>
        <a:lstStyle/>
        <a:p>
          <a:endParaRPr lang="en-US"/>
        </a:p>
      </dgm:t>
    </dgm:pt>
    <dgm:pt modelId="{51C1CA3C-FD8F-4A52-B4E6-7DCF119AA757}" type="sibTrans" cxnId="{41203CBC-80EE-4C74-8CA7-B49AAB6C0B67}">
      <dgm:prSet/>
      <dgm:spPr/>
      <dgm:t>
        <a:bodyPr/>
        <a:lstStyle/>
        <a:p>
          <a:endParaRPr lang="en-US"/>
        </a:p>
      </dgm:t>
    </dgm:pt>
    <dgm:pt modelId="{587C297E-EF71-44C4-85D0-0AC4A464E904}">
      <dgm:prSet/>
      <dgm:spPr/>
      <dgm:t>
        <a:bodyPr/>
        <a:lstStyle/>
        <a:p>
          <a:r>
            <a:rPr lang="en-CA"/>
            <a:t>Sweep the facility</a:t>
          </a:r>
          <a:endParaRPr lang="en-US"/>
        </a:p>
      </dgm:t>
    </dgm:pt>
    <dgm:pt modelId="{47116BB7-6C58-4AF2-99F3-9F9002BE94F1}" type="parTrans" cxnId="{733C25C3-37DA-4E7D-91DB-18FD8FAF71DF}">
      <dgm:prSet/>
      <dgm:spPr/>
      <dgm:t>
        <a:bodyPr/>
        <a:lstStyle/>
        <a:p>
          <a:endParaRPr lang="en-US"/>
        </a:p>
      </dgm:t>
    </dgm:pt>
    <dgm:pt modelId="{1EDFF7D5-8B9C-4CFD-9592-0C62B5C84536}" type="sibTrans" cxnId="{733C25C3-37DA-4E7D-91DB-18FD8FAF71DF}">
      <dgm:prSet/>
      <dgm:spPr/>
      <dgm:t>
        <a:bodyPr/>
        <a:lstStyle/>
        <a:p>
          <a:endParaRPr lang="en-US"/>
        </a:p>
      </dgm:t>
    </dgm:pt>
    <dgm:pt modelId="{4A4FA757-32D3-4F31-9960-96B6BA2C7A2D}">
      <dgm:prSet/>
      <dgm:spPr/>
      <dgm:t>
        <a:bodyPr/>
        <a:lstStyle/>
        <a:p>
          <a:r>
            <a:rPr lang="en-CA"/>
            <a:t>Report to the police</a:t>
          </a:r>
          <a:endParaRPr lang="en-US"/>
        </a:p>
      </dgm:t>
    </dgm:pt>
    <dgm:pt modelId="{5AF30C20-A746-4ECF-A21A-1CF06CE0C05F}" type="parTrans" cxnId="{927D995D-9303-4375-A85A-E4CF9BA0B249}">
      <dgm:prSet/>
      <dgm:spPr/>
      <dgm:t>
        <a:bodyPr/>
        <a:lstStyle/>
        <a:p>
          <a:endParaRPr lang="en-US"/>
        </a:p>
      </dgm:t>
    </dgm:pt>
    <dgm:pt modelId="{8A2703EA-644D-4545-8BD3-F236B0ED165D}" type="sibTrans" cxnId="{927D995D-9303-4375-A85A-E4CF9BA0B249}">
      <dgm:prSet/>
      <dgm:spPr/>
      <dgm:t>
        <a:bodyPr/>
        <a:lstStyle/>
        <a:p>
          <a:endParaRPr lang="en-US"/>
        </a:p>
      </dgm:t>
    </dgm:pt>
    <dgm:pt modelId="{8705FAA4-B871-4E71-8A29-5D4AAA7EDDD6}" type="pres">
      <dgm:prSet presAssocID="{4DFA37DC-31C5-4454-A672-C8367D35296C}" presName="root" presStyleCnt="0">
        <dgm:presLayoutVars>
          <dgm:dir/>
          <dgm:resizeHandles val="exact"/>
        </dgm:presLayoutVars>
      </dgm:prSet>
      <dgm:spPr/>
    </dgm:pt>
    <dgm:pt modelId="{6BED2A1C-C25F-43BB-BBE7-2AAF5602C114}" type="pres">
      <dgm:prSet presAssocID="{6748A7D6-3B68-491F-92CE-ACE4E1745F32}" presName="compNode" presStyleCnt="0"/>
      <dgm:spPr/>
    </dgm:pt>
    <dgm:pt modelId="{6CCB13BD-0012-4986-881E-F14C985744D2}" type="pres">
      <dgm:prSet presAssocID="{6748A7D6-3B68-491F-92CE-ACE4E1745F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88D120DE-5A2B-48A4-8C13-1EC02D987320}" type="pres">
      <dgm:prSet presAssocID="{6748A7D6-3B68-491F-92CE-ACE4E1745F32}" presName="spaceRect" presStyleCnt="0"/>
      <dgm:spPr/>
    </dgm:pt>
    <dgm:pt modelId="{6C366D53-709D-4EA0-9C01-EA411F13A21E}" type="pres">
      <dgm:prSet presAssocID="{6748A7D6-3B68-491F-92CE-ACE4E1745F32}" presName="textRect" presStyleLbl="revTx" presStyleIdx="0" presStyleCnt="4">
        <dgm:presLayoutVars>
          <dgm:chMax val="1"/>
          <dgm:chPref val="1"/>
        </dgm:presLayoutVars>
      </dgm:prSet>
      <dgm:spPr/>
    </dgm:pt>
    <dgm:pt modelId="{83E852FE-06BE-46BE-9DE8-976C2DD5A0EA}" type="pres">
      <dgm:prSet presAssocID="{23668608-4AB0-4B30-9BBE-60D00C37FDDC}" presName="sibTrans" presStyleCnt="0"/>
      <dgm:spPr/>
    </dgm:pt>
    <dgm:pt modelId="{897F8E86-F069-49A9-8D3D-C901FB5D7A12}" type="pres">
      <dgm:prSet presAssocID="{5BBD15B4-A4A6-4FA9-A58D-3BB1CAF14856}" presName="compNode" presStyleCnt="0"/>
      <dgm:spPr/>
    </dgm:pt>
    <dgm:pt modelId="{E741FF99-862E-4CE9-BB28-95FFBB94CE47}" type="pres">
      <dgm:prSet presAssocID="{5BBD15B4-A4A6-4FA9-A58D-3BB1CAF148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218D8B-F851-4743-9718-4624B46A5A6D}" type="pres">
      <dgm:prSet presAssocID="{5BBD15B4-A4A6-4FA9-A58D-3BB1CAF14856}" presName="spaceRect" presStyleCnt="0"/>
      <dgm:spPr/>
    </dgm:pt>
    <dgm:pt modelId="{78A61DA6-CD09-4B4F-9ADE-4A3406ABEC85}" type="pres">
      <dgm:prSet presAssocID="{5BBD15B4-A4A6-4FA9-A58D-3BB1CAF14856}" presName="textRect" presStyleLbl="revTx" presStyleIdx="1" presStyleCnt="4">
        <dgm:presLayoutVars>
          <dgm:chMax val="1"/>
          <dgm:chPref val="1"/>
        </dgm:presLayoutVars>
      </dgm:prSet>
      <dgm:spPr/>
    </dgm:pt>
    <dgm:pt modelId="{2EEFEF85-BDA5-4449-8981-CF9ED672FD6B}" type="pres">
      <dgm:prSet presAssocID="{51C1CA3C-FD8F-4A52-B4E6-7DCF119AA757}" presName="sibTrans" presStyleCnt="0"/>
      <dgm:spPr/>
    </dgm:pt>
    <dgm:pt modelId="{262D0C1A-B56C-429B-AE19-6DEBF5C8E6DB}" type="pres">
      <dgm:prSet presAssocID="{587C297E-EF71-44C4-85D0-0AC4A464E904}" presName="compNode" presStyleCnt="0"/>
      <dgm:spPr/>
    </dgm:pt>
    <dgm:pt modelId="{D7C6A2BD-8795-46AA-A219-FAF29DAC7EDC}" type="pres">
      <dgm:prSet presAssocID="{587C297E-EF71-44C4-85D0-0AC4A464E9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39AAAEF5-B995-44A8-8BDD-44B931B331C6}" type="pres">
      <dgm:prSet presAssocID="{587C297E-EF71-44C4-85D0-0AC4A464E904}" presName="spaceRect" presStyleCnt="0"/>
      <dgm:spPr/>
    </dgm:pt>
    <dgm:pt modelId="{AF815406-6757-4E08-AD06-A1534FAD3CC7}" type="pres">
      <dgm:prSet presAssocID="{587C297E-EF71-44C4-85D0-0AC4A464E904}" presName="textRect" presStyleLbl="revTx" presStyleIdx="2" presStyleCnt="4">
        <dgm:presLayoutVars>
          <dgm:chMax val="1"/>
          <dgm:chPref val="1"/>
        </dgm:presLayoutVars>
      </dgm:prSet>
      <dgm:spPr/>
    </dgm:pt>
    <dgm:pt modelId="{CF6AFE38-40D9-4EAD-A6D3-AE3B38F8EDFF}" type="pres">
      <dgm:prSet presAssocID="{1EDFF7D5-8B9C-4CFD-9592-0C62B5C84536}" presName="sibTrans" presStyleCnt="0"/>
      <dgm:spPr/>
    </dgm:pt>
    <dgm:pt modelId="{25BB0990-C0C0-4510-980E-D56D25881B9D}" type="pres">
      <dgm:prSet presAssocID="{4A4FA757-32D3-4F31-9960-96B6BA2C7A2D}" presName="compNode" presStyleCnt="0"/>
      <dgm:spPr/>
    </dgm:pt>
    <dgm:pt modelId="{AE45CD1B-5BB7-4300-8469-53552677A300}" type="pres">
      <dgm:prSet presAssocID="{4A4FA757-32D3-4F31-9960-96B6BA2C7A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90EDF62B-EFBB-4103-A282-E77CB83F5AB1}" type="pres">
      <dgm:prSet presAssocID="{4A4FA757-32D3-4F31-9960-96B6BA2C7A2D}" presName="spaceRect" presStyleCnt="0"/>
      <dgm:spPr/>
    </dgm:pt>
    <dgm:pt modelId="{A8F77EB6-0CE0-4833-8AE6-51953655154B}" type="pres">
      <dgm:prSet presAssocID="{4A4FA757-32D3-4F31-9960-96B6BA2C7A2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27D995D-9303-4375-A85A-E4CF9BA0B249}" srcId="{4DFA37DC-31C5-4454-A672-C8367D35296C}" destId="{4A4FA757-32D3-4F31-9960-96B6BA2C7A2D}" srcOrd="3" destOrd="0" parTransId="{5AF30C20-A746-4ECF-A21A-1CF06CE0C05F}" sibTransId="{8A2703EA-644D-4545-8BD3-F236B0ED165D}"/>
    <dgm:cxn modelId="{F08B9647-9326-4E3C-9329-169E5F5E9869}" type="presOf" srcId="{587C297E-EF71-44C4-85D0-0AC4A464E904}" destId="{AF815406-6757-4E08-AD06-A1534FAD3CC7}" srcOrd="0" destOrd="0" presId="urn:microsoft.com/office/officeart/2018/2/layout/IconLabelList"/>
    <dgm:cxn modelId="{F05FDE67-3DD8-4FDE-9356-464D96CB4647}" type="presOf" srcId="{4A4FA757-32D3-4F31-9960-96B6BA2C7A2D}" destId="{A8F77EB6-0CE0-4833-8AE6-51953655154B}" srcOrd="0" destOrd="0" presId="urn:microsoft.com/office/officeart/2018/2/layout/IconLabelList"/>
    <dgm:cxn modelId="{8A53384D-09E1-4A38-A09E-44BEA13AF931}" srcId="{4DFA37DC-31C5-4454-A672-C8367D35296C}" destId="{6748A7D6-3B68-491F-92CE-ACE4E1745F32}" srcOrd="0" destOrd="0" parTransId="{EC4184FF-784E-43C4-B2DE-EA5869310AB2}" sibTransId="{23668608-4AB0-4B30-9BBE-60D00C37FDDC}"/>
    <dgm:cxn modelId="{AF9102A7-C815-4DF7-B2C3-5804ABCFD9C6}" type="presOf" srcId="{4DFA37DC-31C5-4454-A672-C8367D35296C}" destId="{8705FAA4-B871-4E71-8A29-5D4AAA7EDDD6}" srcOrd="0" destOrd="0" presId="urn:microsoft.com/office/officeart/2018/2/layout/IconLabelList"/>
    <dgm:cxn modelId="{8EA2A7A8-EB83-4E66-ABA4-09F63F3160BA}" type="presOf" srcId="{5BBD15B4-A4A6-4FA9-A58D-3BB1CAF14856}" destId="{78A61DA6-CD09-4B4F-9ADE-4A3406ABEC85}" srcOrd="0" destOrd="0" presId="urn:microsoft.com/office/officeart/2018/2/layout/IconLabelList"/>
    <dgm:cxn modelId="{41203CBC-80EE-4C74-8CA7-B49AAB6C0B67}" srcId="{4DFA37DC-31C5-4454-A672-C8367D35296C}" destId="{5BBD15B4-A4A6-4FA9-A58D-3BB1CAF14856}" srcOrd="1" destOrd="0" parTransId="{6929366A-B657-42D3-BB9D-FD244B02E1DC}" sibTransId="{51C1CA3C-FD8F-4A52-B4E6-7DCF119AA757}"/>
    <dgm:cxn modelId="{733C25C3-37DA-4E7D-91DB-18FD8FAF71DF}" srcId="{4DFA37DC-31C5-4454-A672-C8367D35296C}" destId="{587C297E-EF71-44C4-85D0-0AC4A464E904}" srcOrd="2" destOrd="0" parTransId="{47116BB7-6C58-4AF2-99F3-9F9002BE94F1}" sibTransId="{1EDFF7D5-8B9C-4CFD-9592-0C62B5C84536}"/>
    <dgm:cxn modelId="{34B522E8-54A0-4149-B59B-B0F85A6ED5D3}" type="presOf" srcId="{6748A7D6-3B68-491F-92CE-ACE4E1745F32}" destId="{6C366D53-709D-4EA0-9C01-EA411F13A21E}" srcOrd="0" destOrd="0" presId="urn:microsoft.com/office/officeart/2018/2/layout/IconLabelList"/>
    <dgm:cxn modelId="{1AF01E72-D553-4C34-BE69-ABCB52B08C1C}" type="presParOf" srcId="{8705FAA4-B871-4E71-8A29-5D4AAA7EDDD6}" destId="{6BED2A1C-C25F-43BB-BBE7-2AAF5602C114}" srcOrd="0" destOrd="0" presId="urn:microsoft.com/office/officeart/2018/2/layout/IconLabelList"/>
    <dgm:cxn modelId="{0816E407-6EA8-4129-9852-8A86CAE5E53D}" type="presParOf" srcId="{6BED2A1C-C25F-43BB-BBE7-2AAF5602C114}" destId="{6CCB13BD-0012-4986-881E-F14C985744D2}" srcOrd="0" destOrd="0" presId="urn:microsoft.com/office/officeart/2018/2/layout/IconLabelList"/>
    <dgm:cxn modelId="{A9920D75-CFD4-41A3-9679-C0F9867D28B1}" type="presParOf" srcId="{6BED2A1C-C25F-43BB-BBE7-2AAF5602C114}" destId="{88D120DE-5A2B-48A4-8C13-1EC02D987320}" srcOrd="1" destOrd="0" presId="urn:microsoft.com/office/officeart/2018/2/layout/IconLabelList"/>
    <dgm:cxn modelId="{1E0EC277-FDEE-45D1-9EAD-D49CE544201F}" type="presParOf" srcId="{6BED2A1C-C25F-43BB-BBE7-2AAF5602C114}" destId="{6C366D53-709D-4EA0-9C01-EA411F13A21E}" srcOrd="2" destOrd="0" presId="urn:microsoft.com/office/officeart/2018/2/layout/IconLabelList"/>
    <dgm:cxn modelId="{13B6AF5F-6D03-4965-BE2F-E72E52561FD2}" type="presParOf" srcId="{8705FAA4-B871-4E71-8A29-5D4AAA7EDDD6}" destId="{83E852FE-06BE-46BE-9DE8-976C2DD5A0EA}" srcOrd="1" destOrd="0" presId="urn:microsoft.com/office/officeart/2018/2/layout/IconLabelList"/>
    <dgm:cxn modelId="{C460D756-AA64-496F-96FC-2FBEEEC892C1}" type="presParOf" srcId="{8705FAA4-B871-4E71-8A29-5D4AAA7EDDD6}" destId="{897F8E86-F069-49A9-8D3D-C901FB5D7A12}" srcOrd="2" destOrd="0" presId="urn:microsoft.com/office/officeart/2018/2/layout/IconLabelList"/>
    <dgm:cxn modelId="{DE40ED6A-8074-40F8-9DA2-CF32DE72E9AD}" type="presParOf" srcId="{897F8E86-F069-49A9-8D3D-C901FB5D7A12}" destId="{E741FF99-862E-4CE9-BB28-95FFBB94CE47}" srcOrd="0" destOrd="0" presId="urn:microsoft.com/office/officeart/2018/2/layout/IconLabelList"/>
    <dgm:cxn modelId="{E1FA0302-45DB-41AD-BDA0-347780287648}" type="presParOf" srcId="{897F8E86-F069-49A9-8D3D-C901FB5D7A12}" destId="{5C218D8B-F851-4743-9718-4624B46A5A6D}" srcOrd="1" destOrd="0" presId="urn:microsoft.com/office/officeart/2018/2/layout/IconLabelList"/>
    <dgm:cxn modelId="{F56B4E6E-86B4-4AD9-9910-2A13E2E1CA7D}" type="presParOf" srcId="{897F8E86-F069-49A9-8D3D-C901FB5D7A12}" destId="{78A61DA6-CD09-4B4F-9ADE-4A3406ABEC85}" srcOrd="2" destOrd="0" presId="urn:microsoft.com/office/officeart/2018/2/layout/IconLabelList"/>
    <dgm:cxn modelId="{2CA96CA6-3967-43DD-B10A-9A4ADC91594D}" type="presParOf" srcId="{8705FAA4-B871-4E71-8A29-5D4AAA7EDDD6}" destId="{2EEFEF85-BDA5-4449-8981-CF9ED672FD6B}" srcOrd="3" destOrd="0" presId="urn:microsoft.com/office/officeart/2018/2/layout/IconLabelList"/>
    <dgm:cxn modelId="{D2FFE017-07D0-4CE7-9845-6459FD249EC5}" type="presParOf" srcId="{8705FAA4-B871-4E71-8A29-5D4AAA7EDDD6}" destId="{262D0C1A-B56C-429B-AE19-6DEBF5C8E6DB}" srcOrd="4" destOrd="0" presId="urn:microsoft.com/office/officeart/2018/2/layout/IconLabelList"/>
    <dgm:cxn modelId="{4CCD56B6-8D77-4F25-9FDC-8A4215D2CF7A}" type="presParOf" srcId="{262D0C1A-B56C-429B-AE19-6DEBF5C8E6DB}" destId="{D7C6A2BD-8795-46AA-A219-FAF29DAC7EDC}" srcOrd="0" destOrd="0" presId="urn:microsoft.com/office/officeart/2018/2/layout/IconLabelList"/>
    <dgm:cxn modelId="{D7E46FD5-0A40-4855-A9CE-8990E2097B9B}" type="presParOf" srcId="{262D0C1A-B56C-429B-AE19-6DEBF5C8E6DB}" destId="{39AAAEF5-B995-44A8-8BDD-44B931B331C6}" srcOrd="1" destOrd="0" presId="urn:microsoft.com/office/officeart/2018/2/layout/IconLabelList"/>
    <dgm:cxn modelId="{0D04683F-7368-438E-8248-82C4D8B34290}" type="presParOf" srcId="{262D0C1A-B56C-429B-AE19-6DEBF5C8E6DB}" destId="{AF815406-6757-4E08-AD06-A1534FAD3CC7}" srcOrd="2" destOrd="0" presId="urn:microsoft.com/office/officeart/2018/2/layout/IconLabelList"/>
    <dgm:cxn modelId="{38A26901-D108-4893-9FBA-39A82B6455B6}" type="presParOf" srcId="{8705FAA4-B871-4E71-8A29-5D4AAA7EDDD6}" destId="{CF6AFE38-40D9-4EAD-A6D3-AE3B38F8EDFF}" srcOrd="5" destOrd="0" presId="urn:microsoft.com/office/officeart/2018/2/layout/IconLabelList"/>
    <dgm:cxn modelId="{182BEC32-D138-40AC-88C7-3F4BD3D7BE22}" type="presParOf" srcId="{8705FAA4-B871-4E71-8A29-5D4AAA7EDDD6}" destId="{25BB0990-C0C0-4510-980E-D56D25881B9D}" srcOrd="6" destOrd="0" presId="urn:microsoft.com/office/officeart/2018/2/layout/IconLabelList"/>
    <dgm:cxn modelId="{A3712C45-F319-4512-B1F6-90681F10C254}" type="presParOf" srcId="{25BB0990-C0C0-4510-980E-D56D25881B9D}" destId="{AE45CD1B-5BB7-4300-8469-53552677A300}" srcOrd="0" destOrd="0" presId="urn:microsoft.com/office/officeart/2018/2/layout/IconLabelList"/>
    <dgm:cxn modelId="{88D4D844-B3C8-4DFE-9C46-28B46D797DDD}" type="presParOf" srcId="{25BB0990-C0C0-4510-980E-D56D25881B9D}" destId="{90EDF62B-EFBB-4103-A282-E77CB83F5AB1}" srcOrd="1" destOrd="0" presId="urn:microsoft.com/office/officeart/2018/2/layout/IconLabelList"/>
    <dgm:cxn modelId="{12A442DE-B416-49A7-AA18-8DB5EB2B1993}" type="presParOf" srcId="{25BB0990-C0C0-4510-980E-D56D25881B9D}" destId="{A8F77EB6-0CE0-4833-8AE6-51953655154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91BC4-1AD0-4830-9DE1-E5A085D6A7F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5830CA-F62F-4249-8079-A1A872800888}">
      <dgm:prSet/>
      <dgm:spPr/>
      <dgm:t>
        <a:bodyPr/>
        <a:lstStyle/>
        <a:p>
          <a:r>
            <a:rPr lang="en-US" dirty="0"/>
            <a:t>Train</a:t>
          </a:r>
        </a:p>
      </dgm:t>
    </dgm:pt>
    <dgm:pt modelId="{6716500E-2E43-429C-8A89-3A8D6E22E471}" type="parTrans" cxnId="{138372F5-1042-43F6-A994-6C588B933440}">
      <dgm:prSet/>
      <dgm:spPr/>
      <dgm:t>
        <a:bodyPr/>
        <a:lstStyle/>
        <a:p>
          <a:endParaRPr lang="en-US"/>
        </a:p>
      </dgm:t>
    </dgm:pt>
    <dgm:pt modelId="{91212B7D-F39D-457A-BF09-38D48F21431E}" type="sibTrans" cxnId="{138372F5-1042-43F6-A994-6C588B933440}">
      <dgm:prSet/>
      <dgm:spPr/>
      <dgm:t>
        <a:bodyPr/>
        <a:lstStyle/>
        <a:p>
          <a:endParaRPr lang="en-US"/>
        </a:p>
      </dgm:t>
    </dgm:pt>
    <dgm:pt modelId="{CE3F8F77-6844-4FCE-BAA3-3510DABF9790}">
      <dgm:prSet custT="1"/>
      <dgm:spPr/>
      <dgm:t>
        <a:bodyPr/>
        <a:lstStyle/>
        <a:p>
          <a:r>
            <a:rPr lang="en-US" sz="1400" dirty="0"/>
            <a:t>Train employees to recognize the various scenarios of Social Engineering.</a:t>
          </a:r>
        </a:p>
      </dgm:t>
    </dgm:pt>
    <dgm:pt modelId="{CD311BC8-2FE5-45F5-BCE6-DEDB50F91E12}" type="parTrans" cxnId="{FC030B36-C40D-4865-8DC4-7D5D66DE04FC}">
      <dgm:prSet/>
      <dgm:spPr/>
      <dgm:t>
        <a:bodyPr/>
        <a:lstStyle/>
        <a:p>
          <a:endParaRPr lang="en-US"/>
        </a:p>
      </dgm:t>
    </dgm:pt>
    <dgm:pt modelId="{F20201D5-9841-4C41-B4BE-6AF9DB2DF98C}" type="sibTrans" cxnId="{FC030B36-C40D-4865-8DC4-7D5D66DE04FC}">
      <dgm:prSet/>
      <dgm:spPr/>
      <dgm:t>
        <a:bodyPr/>
        <a:lstStyle/>
        <a:p>
          <a:endParaRPr lang="en-US"/>
        </a:p>
      </dgm:t>
    </dgm:pt>
    <dgm:pt modelId="{AF3EFEB8-BDA6-4518-956B-9217171ECA63}">
      <dgm:prSet custT="1"/>
      <dgm:spPr/>
      <dgm:t>
        <a:bodyPr/>
        <a:lstStyle/>
        <a:p>
          <a:r>
            <a:rPr lang="en-US" sz="1400" b="1" dirty="0"/>
            <a:t>Examples:</a:t>
          </a:r>
          <a:r>
            <a:rPr lang="en-US" sz="1400" dirty="0"/>
            <a:t> Dumpster Diving, New Hire, Pointed Question, Tailgating, Impersonation</a:t>
          </a:r>
        </a:p>
      </dgm:t>
    </dgm:pt>
    <dgm:pt modelId="{1DA33B48-3D13-4881-8E45-173494EFD64E}" type="parTrans" cxnId="{6710A3EF-F558-4EC0-A78B-4E00A885DD7C}">
      <dgm:prSet/>
      <dgm:spPr/>
      <dgm:t>
        <a:bodyPr/>
        <a:lstStyle/>
        <a:p>
          <a:endParaRPr lang="en-US"/>
        </a:p>
      </dgm:t>
    </dgm:pt>
    <dgm:pt modelId="{3F8392AC-547D-49DC-81AE-53CECBDA7373}" type="sibTrans" cxnId="{6710A3EF-F558-4EC0-A78B-4E00A885DD7C}">
      <dgm:prSet/>
      <dgm:spPr/>
      <dgm:t>
        <a:bodyPr/>
        <a:lstStyle/>
        <a:p>
          <a:endParaRPr lang="en-US"/>
        </a:p>
      </dgm:t>
    </dgm:pt>
    <dgm:pt modelId="{BA25EAB6-9949-44D9-A5FC-5B63CE0EEEB1}">
      <dgm:prSet custT="1"/>
      <dgm:spPr/>
      <dgm:t>
        <a:bodyPr/>
        <a:lstStyle/>
        <a:p>
          <a:endParaRPr lang="en-US" sz="1050" dirty="0"/>
        </a:p>
      </dgm:t>
    </dgm:pt>
    <dgm:pt modelId="{52B49815-E6BD-429B-BB8C-1C38913EB4A0}" type="parTrans" cxnId="{AE212294-FB34-4648-B3F4-0D4FD66BB9D5}">
      <dgm:prSet/>
      <dgm:spPr/>
      <dgm:t>
        <a:bodyPr/>
        <a:lstStyle/>
        <a:p>
          <a:endParaRPr lang="en-US"/>
        </a:p>
      </dgm:t>
    </dgm:pt>
    <dgm:pt modelId="{E9B518E6-4FA1-47C2-9FC5-D0A63012086B}" type="sibTrans" cxnId="{AE212294-FB34-4648-B3F4-0D4FD66BB9D5}">
      <dgm:prSet/>
      <dgm:spPr/>
      <dgm:t>
        <a:bodyPr/>
        <a:lstStyle/>
        <a:p>
          <a:endParaRPr lang="en-US"/>
        </a:p>
      </dgm:t>
    </dgm:pt>
    <dgm:pt modelId="{EADC6AE8-9EFC-4769-8FB5-92C31DE9DB58}">
      <dgm:prSet custT="1"/>
      <dgm:spPr/>
      <dgm:t>
        <a:bodyPr/>
        <a:lstStyle/>
        <a:p>
          <a:endParaRPr lang="en-US" sz="1050" dirty="0"/>
        </a:p>
      </dgm:t>
    </dgm:pt>
    <dgm:pt modelId="{81ED6DB3-31F6-4D5D-AD2E-42937CEBC635}" type="parTrans" cxnId="{704D4E43-B616-49B8-A159-81CABC694F7B}">
      <dgm:prSet/>
      <dgm:spPr/>
      <dgm:t>
        <a:bodyPr/>
        <a:lstStyle/>
        <a:p>
          <a:endParaRPr lang="en-US"/>
        </a:p>
      </dgm:t>
    </dgm:pt>
    <dgm:pt modelId="{09542DFB-6BD6-4AB9-8317-64A328BE9CF4}" type="sibTrans" cxnId="{704D4E43-B616-49B8-A159-81CABC694F7B}">
      <dgm:prSet/>
      <dgm:spPr/>
      <dgm:t>
        <a:bodyPr/>
        <a:lstStyle/>
        <a:p>
          <a:endParaRPr lang="en-US"/>
        </a:p>
      </dgm:t>
    </dgm:pt>
    <dgm:pt modelId="{A5D73BD6-A815-4E59-976B-FFB27F6C9608}">
      <dgm:prSet/>
      <dgm:spPr/>
      <dgm:t>
        <a:bodyPr/>
        <a:lstStyle/>
        <a:p>
          <a:r>
            <a:rPr lang="en-US" dirty="0"/>
            <a:t>Examples</a:t>
          </a:r>
        </a:p>
      </dgm:t>
    </dgm:pt>
    <dgm:pt modelId="{5883BC56-510C-4F24-AE35-C9754D44A967}" type="parTrans" cxnId="{F3D68345-2D4F-46AF-B875-D7CDF88DD77B}">
      <dgm:prSet/>
      <dgm:spPr/>
      <dgm:t>
        <a:bodyPr/>
        <a:lstStyle/>
        <a:p>
          <a:endParaRPr lang="en-US"/>
        </a:p>
      </dgm:t>
    </dgm:pt>
    <dgm:pt modelId="{CEDAF702-AA68-4860-901A-320BCD5C6629}" type="sibTrans" cxnId="{F3D68345-2D4F-46AF-B875-D7CDF88DD77B}">
      <dgm:prSet/>
      <dgm:spPr/>
      <dgm:t>
        <a:bodyPr/>
        <a:lstStyle/>
        <a:p>
          <a:endParaRPr lang="en-US"/>
        </a:p>
      </dgm:t>
    </dgm:pt>
    <dgm:pt modelId="{D91A58B5-D9DF-4D93-AA54-07F75E401FF9}">
      <dgm:prSet/>
      <dgm:spPr/>
      <dgm:t>
        <a:bodyPr/>
        <a:lstStyle/>
        <a:p>
          <a:r>
            <a:rPr lang="en-US"/>
            <a:t>Familiarize employees with real life examples and references</a:t>
          </a:r>
        </a:p>
      </dgm:t>
    </dgm:pt>
    <dgm:pt modelId="{EDCAD2D6-2809-4624-9E23-3EBDE0878575}" type="parTrans" cxnId="{BE650EDB-97E1-4FAE-B8C7-26760C7ACF63}">
      <dgm:prSet/>
      <dgm:spPr/>
      <dgm:t>
        <a:bodyPr/>
        <a:lstStyle/>
        <a:p>
          <a:endParaRPr lang="en-US"/>
        </a:p>
      </dgm:t>
    </dgm:pt>
    <dgm:pt modelId="{037AA6E3-AB8F-442C-A528-FAA25F4EBD00}" type="sibTrans" cxnId="{BE650EDB-97E1-4FAE-B8C7-26760C7ACF63}">
      <dgm:prSet/>
      <dgm:spPr/>
      <dgm:t>
        <a:bodyPr/>
        <a:lstStyle/>
        <a:p>
          <a:endParaRPr lang="en-US"/>
        </a:p>
      </dgm:t>
    </dgm:pt>
    <dgm:pt modelId="{BF25E7E5-938E-43EC-85ED-09E13A437C8C}">
      <dgm:prSet/>
      <dgm:spPr/>
      <dgm:t>
        <a:bodyPr/>
        <a:lstStyle/>
        <a:p>
          <a:r>
            <a:rPr lang="en-US" dirty="0"/>
            <a:t>Corporate Policy</a:t>
          </a:r>
        </a:p>
      </dgm:t>
    </dgm:pt>
    <dgm:pt modelId="{FE54F53D-CC90-4CFE-BD7E-ED15AF75CB72}" type="parTrans" cxnId="{F7255FCD-72F4-4D78-8426-A3429DFB517F}">
      <dgm:prSet/>
      <dgm:spPr/>
      <dgm:t>
        <a:bodyPr/>
        <a:lstStyle/>
        <a:p>
          <a:endParaRPr lang="en-US"/>
        </a:p>
      </dgm:t>
    </dgm:pt>
    <dgm:pt modelId="{D784C07C-5EC9-4ABC-84AB-8FD1F3915207}" type="sibTrans" cxnId="{F7255FCD-72F4-4D78-8426-A3429DFB517F}">
      <dgm:prSet/>
      <dgm:spPr/>
      <dgm:t>
        <a:bodyPr/>
        <a:lstStyle/>
        <a:p>
          <a:endParaRPr lang="en-US"/>
        </a:p>
      </dgm:t>
    </dgm:pt>
    <dgm:pt modelId="{69CE38EB-2AF4-428E-8B93-3A23045E10FD}">
      <dgm:prSet/>
      <dgm:spPr/>
      <dgm:t>
        <a:bodyPr/>
        <a:lstStyle/>
        <a:p>
          <a:r>
            <a:rPr lang="en-US" dirty="0"/>
            <a:t>Construct and familiarize employees with corporate policy regarding specific workplace. </a:t>
          </a:r>
        </a:p>
      </dgm:t>
    </dgm:pt>
    <dgm:pt modelId="{C5F06577-2967-4A49-B8C4-75E367E89729}" type="parTrans" cxnId="{8A16FCA4-31F3-465E-8DF0-24925F9D73CC}">
      <dgm:prSet/>
      <dgm:spPr/>
      <dgm:t>
        <a:bodyPr/>
        <a:lstStyle/>
        <a:p>
          <a:endParaRPr lang="en-US"/>
        </a:p>
      </dgm:t>
    </dgm:pt>
    <dgm:pt modelId="{F5134FCA-270D-4657-BBD2-E4D72CAA66E8}" type="sibTrans" cxnId="{8A16FCA4-31F3-465E-8DF0-24925F9D73CC}">
      <dgm:prSet/>
      <dgm:spPr/>
      <dgm:t>
        <a:bodyPr/>
        <a:lstStyle/>
        <a:p>
          <a:endParaRPr lang="en-US"/>
        </a:p>
      </dgm:t>
    </dgm:pt>
    <dgm:pt modelId="{8095DA6E-D6EA-4C8C-8754-5A1C34A9126A}">
      <dgm:prSet/>
      <dgm:spPr/>
      <dgm:t>
        <a:bodyPr/>
        <a:lstStyle/>
        <a:p>
          <a:r>
            <a:rPr lang="en-US" dirty="0"/>
            <a:t>Mindfulness</a:t>
          </a:r>
        </a:p>
      </dgm:t>
    </dgm:pt>
    <dgm:pt modelId="{9CFB90E5-578C-458D-B2D4-12D1EB617A2B}" type="parTrans" cxnId="{5038BB42-FB38-485E-8A79-92621FFEF25B}">
      <dgm:prSet/>
      <dgm:spPr/>
      <dgm:t>
        <a:bodyPr/>
        <a:lstStyle/>
        <a:p>
          <a:endParaRPr lang="en-US"/>
        </a:p>
      </dgm:t>
    </dgm:pt>
    <dgm:pt modelId="{80E3BB7C-7FF5-494A-9BE7-EF262329292D}" type="sibTrans" cxnId="{5038BB42-FB38-485E-8A79-92621FFEF25B}">
      <dgm:prSet/>
      <dgm:spPr/>
      <dgm:t>
        <a:bodyPr/>
        <a:lstStyle/>
        <a:p>
          <a:endParaRPr lang="en-US"/>
        </a:p>
      </dgm:t>
    </dgm:pt>
    <dgm:pt modelId="{83586EF8-9907-453D-9948-F0B70DDE50B6}">
      <dgm:prSet/>
      <dgm:spPr/>
      <dgm:t>
        <a:bodyPr/>
        <a:lstStyle/>
        <a:p>
          <a:r>
            <a:rPr lang="en-US" dirty="0"/>
            <a:t>Let employees know that safeguarding company data is part of their job, even when they are not clocked in </a:t>
          </a:r>
        </a:p>
      </dgm:t>
    </dgm:pt>
    <dgm:pt modelId="{63FE5B31-35CD-4C15-91AF-DDC3A90DC60D}" type="parTrans" cxnId="{BBA30814-394A-49E7-9F09-1820892EE808}">
      <dgm:prSet/>
      <dgm:spPr/>
      <dgm:t>
        <a:bodyPr/>
        <a:lstStyle/>
        <a:p>
          <a:endParaRPr lang="en-US"/>
        </a:p>
      </dgm:t>
    </dgm:pt>
    <dgm:pt modelId="{09E963DD-F7D0-449A-8D6D-1CBAF546A5AF}" type="sibTrans" cxnId="{BBA30814-394A-49E7-9F09-1820892EE808}">
      <dgm:prSet/>
      <dgm:spPr/>
      <dgm:t>
        <a:bodyPr/>
        <a:lstStyle/>
        <a:p>
          <a:endParaRPr lang="en-US"/>
        </a:p>
      </dgm:t>
    </dgm:pt>
    <dgm:pt modelId="{4F56B652-1726-4852-A026-0670EB672E45}">
      <dgm:prSet/>
      <dgm:spPr/>
      <dgm:t>
        <a:bodyPr/>
        <a:lstStyle/>
        <a:p>
          <a:r>
            <a:rPr lang="en-US" dirty="0"/>
            <a:t>Test Staff</a:t>
          </a:r>
        </a:p>
      </dgm:t>
    </dgm:pt>
    <dgm:pt modelId="{98BD5A4A-EF62-447C-8A30-21706009D732}" type="parTrans" cxnId="{313DD9D3-F919-40F9-83A9-6820E2AB9FBB}">
      <dgm:prSet/>
      <dgm:spPr/>
      <dgm:t>
        <a:bodyPr/>
        <a:lstStyle/>
        <a:p>
          <a:endParaRPr lang="en-US"/>
        </a:p>
      </dgm:t>
    </dgm:pt>
    <dgm:pt modelId="{39C03437-A256-4016-8C4E-A61B0EB5076F}" type="sibTrans" cxnId="{313DD9D3-F919-40F9-83A9-6820E2AB9FBB}">
      <dgm:prSet/>
      <dgm:spPr/>
      <dgm:t>
        <a:bodyPr/>
        <a:lstStyle/>
        <a:p>
          <a:endParaRPr lang="en-US"/>
        </a:p>
      </dgm:t>
    </dgm:pt>
    <dgm:pt modelId="{DCBD07F9-FA31-47AF-87B9-8F955F6F8287}">
      <dgm:prSet/>
      <dgm:spPr/>
      <dgm:t>
        <a:bodyPr/>
        <a:lstStyle/>
        <a:p>
          <a:r>
            <a:rPr lang="en-US" dirty="0"/>
            <a:t>Test the staff by hiring someone to </a:t>
          </a:r>
          <a:r>
            <a:rPr lang="en-US" b="1" dirty="0"/>
            <a:t>red team </a:t>
          </a:r>
          <a:r>
            <a:rPr lang="en-US" dirty="0"/>
            <a:t>the workplace.</a:t>
          </a:r>
        </a:p>
      </dgm:t>
    </dgm:pt>
    <dgm:pt modelId="{2FAA70FE-5CA4-4A48-8F5E-A6646D19D4DC}" type="parTrans" cxnId="{96C6004E-A19C-44DE-8A43-057522EEC431}">
      <dgm:prSet/>
      <dgm:spPr/>
      <dgm:t>
        <a:bodyPr/>
        <a:lstStyle/>
        <a:p>
          <a:endParaRPr lang="en-US"/>
        </a:p>
      </dgm:t>
    </dgm:pt>
    <dgm:pt modelId="{54984733-221C-4112-8657-6177EC482164}" type="sibTrans" cxnId="{96C6004E-A19C-44DE-8A43-057522EEC431}">
      <dgm:prSet/>
      <dgm:spPr/>
      <dgm:t>
        <a:bodyPr/>
        <a:lstStyle/>
        <a:p>
          <a:endParaRPr lang="en-US"/>
        </a:p>
      </dgm:t>
    </dgm:pt>
    <dgm:pt modelId="{7AA1EBAF-E4C0-42A6-8810-CEEF52AD221E}" type="pres">
      <dgm:prSet presAssocID="{05F91BC4-1AD0-4830-9DE1-E5A085D6A7F8}" presName="Name0" presStyleCnt="0">
        <dgm:presLayoutVars>
          <dgm:dir/>
          <dgm:animLvl val="lvl"/>
          <dgm:resizeHandles val="exact"/>
        </dgm:presLayoutVars>
      </dgm:prSet>
      <dgm:spPr/>
    </dgm:pt>
    <dgm:pt modelId="{F3B4149C-8721-448C-9459-8DA7247EC132}" type="pres">
      <dgm:prSet presAssocID="{985830CA-F62F-4249-8079-A1A872800888}" presName="linNode" presStyleCnt="0"/>
      <dgm:spPr/>
    </dgm:pt>
    <dgm:pt modelId="{8B2C4526-B9EA-41AB-A05B-B8470768DB78}" type="pres">
      <dgm:prSet presAssocID="{985830CA-F62F-4249-8079-A1A872800888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9BD65374-2C4F-4B4C-A415-050D27EECC2C}" type="pres">
      <dgm:prSet presAssocID="{985830CA-F62F-4249-8079-A1A872800888}" presName="descendantText" presStyleLbl="alignAccFollowNode1" presStyleIdx="0" presStyleCnt="5" custLinFactNeighborX="3918" custLinFactNeighborY="-421">
        <dgm:presLayoutVars>
          <dgm:bulletEnabled/>
        </dgm:presLayoutVars>
      </dgm:prSet>
      <dgm:spPr/>
    </dgm:pt>
    <dgm:pt modelId="{AF08A941-AB39-4AA6-B0C2-C0A0226B194C}" type="pres">
      <dgm:prSet presAssocID="{91212B7D-F39D-457A-BF09-38D48F21431E}" presName="sp" presStyleCnt="0"/>
      <dgm:spPr/>
    </dgm:pt>
    <dgm:pt modelId="{748BE588-8BA3-4489-9CFC-A5C5A78A7146}" type="pres">
      <dgm:prSet presAssocID="{A5D73BD6-A815-4E59-976B-FFB27F6C9608}" presName="linNode" presStyleCnt="0"/>
      <dgm:spPr/>
    </dgm:pt>
    <dgm:pt modelId="{561F8F86-C59B-4C59-A1DB-7E3C410A1DF5}" type="pres">
      <dgm:prSet presAssocID="{A5D73BD6-A815-4E59-976B-FFB27F6C960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0F186F5F-9D21-4720-B8B3-459DC1C9215B}" type="pres">
      <dgm:prSet presAssocID="{A5D73BD6-A815-4E59-976B-FFB27F6C9608}" presName="descendantText" presStyleLbl="alignAccFollowNode1" presStyleIdx="1" presStyleCnt="5">
        <dgm:presLayoutVars>
          <dgm:bulletEnabled/>
        </dgm:presLayoutVars>
      </dgm:prSet>
      <dgm:spPr/>
    </dgm:pt>
    <dgm:pt modelId="{1C1A6BBE-9FC0-4A24-A026-725A587188F1}" type="pres">
      <dgm:prSet presAssocID="{CEDAF702-AA68-4860-901A-320BCD5C6629}" presName="sp" presStyleCnt="0"/>
      <dgm:spPr/>
    </dgm:pt>
    <dgm:pt modelId="{5090597E-10C3-4D81-B5E3-77761ACE405A}" type="pres">
      <dgm:prSet presAssocID="{BF25E7E5-938E-43EC-85ED-09E13A437C8C}" presName="linNode" presStyleCnt="0"/>
      <dgm:spPr/>
    </dgm:pt>
    <dgm:pt modelId="{0CA5087D-8AF4-4986-AEE9-26A4313F2EBE}" type="pres">
      <dgm:prSet presAssocID="{BF25E7E5-938E-43EC-85ED-09E13A437C8C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9194A066-013F-4BAA-BD13-41FB054E72B4}" type="pres">
      <dgm:prSet presAssocID="{BF25E7E5-938E-43EC-85ED-09E13A437C8C}" presName="descendantText" presStyleLbl="alignAccFollowNode1" presStyleIdx="2" presStyleCnt="5">
        <dgm:presLayoutVars>
          <dgm:bulletEnabled/>
        </dgm:presLayoutVars>
      </dgm:prSet>
      <dgm:spPr/>
    </dgm:pt>
    <dgm:pt modelId="{0EE28C5F-E49E-4733-8930-5085946EA1D6}" type="pres">
      <dgm:prSet presAssocID="{D784C07C-5EC9-4ABC-84AB-8FD1F3915207}" presName="sp" presStyleCnt="0"/>
      <dgm:spPr/>
    </dgm:pt>
    <dgm:pt modelId="{F21DBB71-820A-47FE-A4B2-2123994B5B42}" type="pres">
      <dgm:prSet presAssocID="{8095DA6E-D6EA-4C8C-8754-5A1C34A9126A}" presName="linNode" presStyleCnt="0"/>
      <dgm:spPr/>
    </dgm:pt>
    <dgm:pt modelId="{A5607DFE-096A-4D47-9091-0EB0695EFB61}" type="pres">
      <dgm:prSet presAssocID="{8095DA6E-D6EA-4C8C-8754-5A1C34A9126A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CC1607E1-744B-478B-BB68-78C811164128}" type="pres">
      <dgm:prSet presAssocID="{8095DA6E-D6EA-4C8C-8754-5A1C34A9126A}" presName="descendantText" presStyleLbl="alignAccFollowNode1" presStyleIdx="3" presStyleCnt="5">
        <dgm:presLayoutVars>
          <dgm:bulletEnabled/>
        </dgm:presLayoutVars>
      </dgm:prSet>
      <dgm:spPr/>
    </dgm:pt>
    <dgm:pt modelId="{62D81F60-DB9E-401B-8652-E7433DEB13D2}" type="pres">
      <dgm:prSet presAssocID="{80E3BB7C-7FF5-494A-9BE7-EF262329292D}" presName="sp" presStyleCnt="0"/>
      <dgm:spPr/>
    </dgm:pt>
    <dgm:pt modelId="{82FC2BD4-C397-4149-A8E2-547E12A56413}" type="pres">
      <dgm:prSet presAssocID="{4F56B652-1726-4852-A026-0670EB672E45}" presName="linNode" presStyleCnt="0"/>
      <dgm:spPr/>
    </dgm:pt>
    <dgm:pt modelId="{6DE164AE-205F-4EB0-BFC0-21BCC635E29C}" type="pres">
      <dgm:prSet presAssocID="{4F56B652-1726-4852-A026-0670EB672E45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D4A9185C-636C-407D-AF90-B1D2493B52CD}" type="pres">
      <dgm:prSet presAssocID="{4F56B652-1726-4852-A026-0670EB672E45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7048309-1152-4ECB-8236-A873D7290E65}" type="presOf" srcId="{83586EF8-9907-453D-9948-F0B70DDE50B6}" destId="{CC1607E1-744B-478B-BB68-78C811164128}" srcOrd="0" destOrd="0" presId="urn:microsoft.com/office/officeart/2016/7/layout/VerticalSolidActionList"/>
    <dgm:cxn modelId="{57947913-E2C7-4D75-928C-67746BE37919}" type="presOf" srcId="{DCBD07F9-FA31-47AF-87B9-8F955F6F8287}" destId="{D4A9185C-636C-407D-AF90-B1D2493B52CD}" srcOrd="0" destOrd="0" presId="urn:microsoft.com/office/officeart/2016/7/layout/VerticalSolidActionList"/>
    <dgm:cxn modelId="{BBA30814-394A-49E7-9F09-1820892EE808}" srcId="{8095DA6E-D6EA-4C8C-8754-5A1C34A9126A}" destId="{83586EF8-9907-453D-9948-F0B70DDE50B6}" srcOrd="0" destOrd="0" parTransId="{63FE5B31-35CD-4C15-91AF-DDC3A90DC60D}" sibTransId="{09E963DD-F7D0-449A-8D6D-1CBAF546A5AF}"/>
    <dgm:cxn modelId="{9E511B1E-968B-40C4-A154-2694E6C842C4}" type="presOf" srcId="{AF3EFEB8-BDA6-4518-956B-9217171ECA63}" destId="{9BD65374-2C4F-4B4C-A415-050D27EECC2C}" srcOrd="0" destOrd="1" presId="urn:microsoft.com/office/officeart/2016/7/layout/VerticalSolidActionList"/>
    <dgm:cxn modelId="{9E81911F-D41C-47F9-803D-7A18887FC1C6}" type="presOf" srcId="{69CE38EB-2AF4-428E-8B93-3A23045E10FD}" destId="{9194A066-013F-4BAA-BD13-41FB054E72B4}" srcOrd="0" destOrd="0" presId="urn:microsoft.com/office/officeart/2016/7/layout/VerticalSolidActionList"/>
    <dgm:cxn modelId="{3A77CB27-6FC7-465F-9E83-87842626F8D0}" type="presOf" srcId="{4F56B652-1726-4852-A026-0670EB672E45}" destId="{6DE164AE-205F-4EB0-BFC0-21BCC635E29C}" srcOrd="0" destOrd="0" presId="urn:microsoft.com/office/officeart/2016/7/layout/VerticalSolidActionList"/>
    <dgm:cxn modelId="{6D307B2E-7432-4151-A5C3-82041326B6D8}" type="presOf" srcId="{A5D73BD6-A815-4E59-976B-FFB27F6C9608}" destId="{561F8F86-C59B-4C59-A1DB-7E3C410A1DF5}" srcOrd="0" destOrd="0" presId="urn:microsoft.com/office/officeart/2016/7/layout/VerticalSolidActionList"/>
    <dgm:cxn modelId="{FC030B36-C40D-4865-8DC4-7D5D66DE04FC}" srcId="{985830CA-F62F-4249-8079-A1A872800888}" destId="{CE3F8F77-6844-4FCE-BAA3-3510DABF9790}" srcOrd="0" destOrd="0" parTransId="{CD311BC8-2FE5-45F5-BCE6-DEDB50F91E12}" sibTransId="{F20201D5-9841-4C41-B4BE-6AF9DB2DF98C}"/>
    <dgm:cxn modelId="{5038BB42-FB38-485E-8A79-92621FFEF25B}" srcId="{05F91BC4-1AD0-4830-9DE1-E5A085D6A7F8}" destId="{8095DA6E-D6EA-4C8C-8754-5A1C34A9126A}" srcOrd="3" destOrd="0" parTransId="{9CFB90E5-578C-458D-B2D4-12D1EB617A2B}" sibTransId="{80E3BB7C-7FF5-494A-9BE7-EF262329292D}"/>
    <dgm:cxn modelId="{704D4E43-B616-49B8-A159-81CABC694F7B}" srcId="{BA25EAB6-9949-44D9-A5FC-5B63CE0EEEB1}" destId="{EADC6AE8-9EFC-4769-8FB5-92C31DE9DB58}" srcOrd="0" destOrd="0" parTransId="{81ED6DB3-31F6-4D5D-AD2E-42937CEBC635}" sibTransId="{09542DFB-6BD6-4AB9-8317-64A328BE9CF4}"/>
    <dgm:cxn modelId="{F3D68345-2D4F-46AF-B875-D7CDF88DD77B}" srcId="{05F91BC4-1AD0-4830-9DE1-E5A085D6A7F8}" destId="{A5D73BD6-A815-4E59-976B-FFB27F6C9608}" srcOrd="1" destOrd="0" parTransId="{5883BC56-510C-4F24-AE35-C9754D44A967}" sibTransId="{CEDAF702-AA68-4860-901A-320BCD5C6629}"/>
    <dgm:cxn modelId="{F899B86A-3D32-4D6A-AAD4-200E227520B5}" type="presOf" srcId="{D91A58B5-D9DF-4D93-AA54-07F75E401FF9}" destId="{0F186F5F-9D21-4720-B8B3-459DC1C9215B}" srcOrd="0" destOrd="0" presId="urn:microsoft.com/office/officeart/2016/7/layout/VerticalSolidActionList"/>
    <dgm:cxn modelId="{96C6004E-A19C-44DE-8A43-057522EEC431}" srcId="{4F56B652-1726-4852-A026-0670EB672E45}" destId="{DCBD07F9-FA31-47AF-87B9-8F955F6F8287}" srcOrd="0" destOrd="0" parTransId="{2FAA70FE-5CA4-4A48-8F5E-A6646D19D4DC}" sibTransId="{54984733-221C-4112-8657-6177EC482164}"/>
    <dgm:cxn modelId="{063D104E-9B60-4DD3-B639-99C550ECD385}" type="presOf" srcId="{CE3F8F77-6844-4FCE-BAA3-3510DABF9790}" destId="{9BD65374-2C4F-4B4C-A415-050D27EECC2C}" srcOrd="0" destOrd="0" presId="urn:microsoft.com/office/officeart/2016/7/layout/VerticalSolidActionList"/>
    <dgm:cxn modelId="{2C94C851-82F6-43FC-ADDB-B992541D6448}" type="presOf" srcId="{985830CA-F62F-4249-8079-A1A872800888}" destId="{8B2C4526-B9EA-41AB-A05B-B8470768DB78}" srcOrd="0" destOrd="0" presId="urn:microsoft.com/office/officeart/2016/7/layout/VerticalSolidActionList"/>
    <dgm:cxn modelId="{3D3E808E-B445-4012-A2E5-7C6F33A2D9C2}" type="presOf" srcId="{BA25EAB6-9949-44D9-A5FC-5B63CE0EEEB1}" destId="{9BD65374-2C4F-4B4C-A415-050D27EECC2C}" srcOrd="0" destOrd="2" presId="urn:microsoft.com/office/officeart/2016/7/layout/VerticalSolidActionList"/>
    <dgm:cxn modelId="{AE212294-FB34-4648-B3F4-0D4FD66BB9D5}" srcId="{985830CA-F62F-4249-8079-A1A872800888}" destId="{BA25EAB6-9949-44D9-A5FC-5B63CE0EEEB1}" srcOrd="2" destOrd="0" parTransId="{52B49815-E6BD-429B-BB8C-1C38913EB4A0}" sibTransId="{E9B518E6-4FA1-47C2-9FC5-D0A63012086B}"/>
    <dgm:cxn modelId="{31EE7D9A-D9CE-4F8C-8D2C-00A3DBF6F5CA}" type="presOf" srcId="{05F91BC4-1AD0-4830-9DE1-E5A085D6A7F8}" destId="{7AA1EBAF-E4C0-42A6-8810-CEEF52AD221E}" srcOrd="0" destOrd="0" presId="urn:microsoft.com/office/officeart/2016/7/layout/VerticalSolidActionList"/>
    <dgm:cxn modelId="{8A16FCA4-31F3-465E-8DF0-24925F9D73CC}" srcId="{BF25E7E5-938E-43EC-85ED-09E13A437C8C}" destId="{69CE38EB-2AF4-428E-8B93-3A23045E10FD}" srcOrd="0" destOrd="0" parTransId="{C5F06577-2967-4A49-B8C4-75E367E89729}" sibTransId="{F5134FCA-270D-4657-BBD2-E4D72CAA66E8}"/>
    <dgm:cxn modelId="{75A820C4-9456-4577-ABF1-111A7E4DE367}" type="presOf" srcId="{8095DA6E-D6EA-4C8C-8754-5A1C34A9126A}" destId="{A5607DFE-096A-4D47-9091-0EB0695EFB61}" srcOrd="0" destOrd="0" presId="urn:microsoft.com/office/officeart/2016/7/layout/VerticalSolidActionList"/>
    <dgm:cxn modelId="{F7255FCD-72F4-4D78-8426-A3429DFB517F}" srcId="{05F91BC4-1AD0-4830-9DE1-E5A085D6A7F8}" destId="{BF25E7E5-938E-43EC-85ED-09E13A437C8C}" srcOrd="2" destOrd="0" parTransId="{FE54F53D-CC90-4CFE-BD7E-ED15AF75CB72}" sibTransId="{D784C07C-5EC9-4ABC-84AB-8FD1F3915207}"/>
    <dgm:cxn modelId="{70A24FCD-1B40-48FD-9E58-B503800E53E2}" type="presOf" srcId="{EADC6AE8-9EFC-4769-8FB5-92C31DE9DB58}" destId="{9BD65374-2C4F-4B4C-A415-050D27EECC2C}" srcOrd="0" destOrd="3" presId="urn:microsoft.com/office/officeart/2016/7/layout/VerticalSolidActionList"/>
    <dgm:cxn modelId="{313DD9D3-F919-40F9-83A9-6820E2AB9FBB}" srcId="{05F91BC4-1AD0-4830-9DE1-E5A085D6A7F8}" destId="{4F56B652-1726-4852-A026-0670EB672E45}" srcOrd="4" destOrd="0" parTransId="{98BD5A4A-EF62-447C-8A30-21706009D732}" sibTransId="{39C03437-A256-4016-8C4E-A61B0EB5076F}"/>
    <dgm:cxn modelId="{BE650EDB-97E1-4FAE-B8C7-26760C7ACF63}" srcId="{A5D73BD6-A815-4E59-976B-FFB27F6C9608}" destId="{D91A58B5-D9DF-4D93-AA54-07F75E401FF9}" srcOrd="0" destOrd="0" parTransId="{EDCAD2D6-2809-4624-9E23-3EBDE0878575}" sibTransId="{037AA6E3-AB8F-442C-A528-FAA25F4EBD00}"/>
    <dgm:cxn modelId="{B88102DD-896C-4C1F-8AF1-24CC307C1358}" type="presOf" srcId="{BF25E7E5-938E-43EC-85ED-09E13A437C8C}" destId="{0CA5087D-8AF4-4986-AEE9-26A4313F2EBE}" srcOrd="0" destOrd="0" presId="urn:microsoft.com/office/officeart/2016/7/layout/VerticalSolidActionList"/>
    <dgm:cxn modelId="{6710A3EF-F558-4EC0-A78B-4E00A885DD7C}" srcId="{985830CA-F62F-4249-8079-A1A872800888}" destId="{AF3EFEB8-BDA6-4518-956B-9217171ECA63}" srcOrd="1" destOrd="0" parTransId="{1DA33B48-3D13-4881-8E45-173494EFD64E}" sibTransId="{3F8392AC-547D-49DC-81AE-53CECBDA7373}"/>
    <dgm:cxn modelId="{138372F5-1042-43F6-A994-6C588B933440}" srcId="{05F91BC4-1AD0-4830-9DE1-E5A085D6A7F8}" destId="{985830CA-F62F-4249-8079-A1A872800888}" srcOrd="0" destOrd="0" parTransId="{6716500E-2E43-429C-8A89-3A8D6E22E471}" sibTransId="{91212B7D-F39D-457A-BF09-38D48F21431E}"/>
    <dgm:cxn modelId="{FD842AE4-E15F-4A51-AA33-94B9BD1357BD}" type="presParOf" srcId="{7AA1EBAF-E4C0-42A6-8810-CEEF52AD221E}" destId="{F3B4149C-8721-448C-9459-8DA7247EC132}" srcOrd="0" destOrd="0" presId="urn:microsoft.com/office/officeart/2016/7/layout/VerticalSolidActionList"/>
    <dgm:cxn modelId="{4CA4612D-5ECB-4413-B0E5-85997AAB610E}" type="presParOf" srcId="{F3B4149C-8721-448C-9459-8DA7247EC132}" destId="{8B2C4526-B9EA-41AB-A05B-B8470768DB78}" srcOrd="0" destOrd="0" presId="urn:microsoft.com/office/officeart/2016/7/layout/VerticalSolidActionList"/>
    <dgm:cxn modelId="{D3C840C6-4F47-4251-BE35-5C8F1E5AA24E}" type="presParOf" srcId="{F3B4149C-8721-448C-9459-8DA7247EC132}" destId="{9BD65374-2C4F-4B4C-A415-050D27EECC2C}" srcOrd="1" destOrd="0" presId="urn:microsoft.com/office/officeart/2016/7/layout/VerticalSolidActionList"/>
    <dgm:cxn modelId="{666992BD-F540-48C6-B41D-5AB6B3F5CAE0}" type="presParOf" srcId="{7AA1EBAF-E4C0-42A6-8810-CEEF52AD221E}" destId="{AF08A941-AB39-4AA6-B0C2-C0A0226B194C}" srcOrd="1" destOrd="0" presId="urn:microsoft.com/office/officeart/2016/7/layout/VerticalSolidActionList"/>
    <dgm:cxn modelId="{F7594DD1-3B6C-46F6-A24B-8F4B0C4943C3}" type="presParOf" srcId="{7AA1EBAF-E4C0-42A6-8810-CEEF52AD221E}" destId="{748BE588-8BA3-4489-9CFC-A5C5A78A7146}" srcOrd="2" destOrd="0" presId="urn:microsoft.com/office/officeart/2016/7/layout/VerticalSolidActionList"/>
    <dgm:cxn modelId="{F5FB9B10-AB32-4603-87AB-43EDBBB3E561}" type="presParOf" srcId="{748BE588-8BA3-4489-9CFC-A5C5A78A7146}" destId="{561F8F86-C59B-4C59-A1DB-7E3C410A1DF5}" srcOrd="0" destOrd="0" presId="urn:microsoft.com/office/officeart/2016/7/layout/VerticalSolidActionList"/>
    <dgm:cxn modelId="{0F04DACA-A9B1-4B8F-941A-95AC6FFBCE54}" type="presParOf" srcId="{748BE588-8BA3-4489-9CFC-A5C5A78A7146}" destId="{0F186F5F-9D21-4720-B8B3-459DC1C9215B}" srcOrd="1" destOrd="0" presId="urn:microsoft.com/office/officeart/2016/7/layout/VerticalSolidActionList"/>
    <dgm:cxn modelId="{2FC87D81-6412-4B71-9F3F-557BF4933C03}" type="presParOf" srcId="{7AA1EBAF-E4C0-42A6-8810-CEEF52AD221E}" destId="{1C1A6BBE-9FC0-4A24-A026-725A587188F1}" srcOrd="3" destOrd="0" presId="urn:microsoft.com/office/officeart/2016/7/layout/VerticalSolidActionList"/>
    <dgm:cxn modelId="{45EEF0FD-A9A4-4434-89A3-1DE7A613DD81}" type="presParOf" srcId="{7AA1EBAF-E4C0-42A6-8810-CEEF52AD221E}" destId="{5090597E-10C3-4D81-B5E3-77761ACE405A}" srcOrd="4" destOrd="0" presId="urn:microsoft.com/office/officeart/2016/7/layout/VerticalSolidActionList"/>
    <dgm:cxn modelId="{A2469D14-EC82-4971-94DF-3E971D099D3B}" type="presParOf" srcId="{5090597E-10C3-4D81-B5E3-77761ACE405A}" destId="{0CA5087D-8AF4-4986-AEE9-26A4313F2EBE}" srcOrd="0" destOrd="0" presId="urn:microsoft.com/office/officeart/2016/7/layout/VerticalSolidActionList"/>
    <dgm:cxn modelId="{8C1EB5E2-D8F1-4EBC-8384-BCA7C51E8999}" type="presParOf" srcId="{5090597E-10C3-4D81-B5E3-77761ACE405A}" destId="{9194A066-013F-4BAA-BD13-41FB054E72B4}" srcOrd="1" destOrd="0" presId="urn:microsoft.com/office/officeart/2016/7/layout/VerticalSolidActionList"/>
    <dgm:cxn modelId="{5FCE645C-A224-4D1E-AA16-A44A989E6AEB}" type="presParOf" srcId="{7AA1EBAF-E4C0-42A6-8810-CEEF52AD221E}" destId="{0EE28C5F-E49E-4733-8930-5085946EA1D6}" srcOrd="5" destOrd="0" presId="urn:microsoft.com/office/officeart/2016/7/layout/VerticalSolidActionList"/>
    <dgm:cxn modelId="{B1F3F6FA-F51C-42BF-B113-BBECF24822F4}" type="presParOf" srcId="{7AA1EBAF-E4C0-42A6-8810-CEEF52AD221E}" destId="{F21DBB71-820A-47FE-A4B2-2123994B5B42}" srcOrd="6" destOrd="0" presId="urn:microsoft.com/office/officeart/2016/7/layout/VerticalSolidActionList"/>
    <dgm:cxn modelId="{64781BCC-0266-48DC-AEE5-5192ECB5BC72}" type="presParOf" srcId="{F21DBB71-820A-47FE-A4B2-2123994B5B42}" destId="{A5607DFE-096A-4D47-9091-0EB0695EFB61}" srcOrd="0" destOrd="0" presId="urn:microsoft.com/office/officeart/2016/7/layout/VerticalSolidActionList"/>
    <dgm:cxn modelId="{4A67659F-93FF-4F18-9016-108EF0A8F7EB}" type="presParOf" srcId="{F21DBB71-820A-47FE-A4B2-2123994B5B42}" destId="{CC1607E1-744B-478B-BB68-78C811164128}" srcOrd="1" destOrd="0" presId="urn:microsoft.com/office/officeart/2016/7/layout/VerticalSolidActionList"/>
    <dgm:cxn modelId="{E576F963-19AE-443F-AA23-6E464D5C03DD}" type="presParOf" srcId="{7AA1EBAF-E4C0-42A6-8810-CEEF52AD221E}" destId="{62D81F60-DB9E-401B-8652-E7433DEB13D2}" srcOrd="7" destOrd="0" presId="urn:microsoft.com/office/officeart/2016/7/layout/VerticalSolidActionList"/>
    <dgm:cxn modelId="{7EB2481D-FA00-4121-9FF3-D9825A0DC2B0}" type="presParOf" srcId="{7AA1EBAF-E4C0-42A6-8810-CEEF52AD221E}" destId="{82FC2BD4-C397-4149-A8E2-547E12A56413}" srcOrd="8" destOrd="0" presId="urn:microsoft.com/office/officeart/2016/7/layout/VerticalSolidActionList"/>
    <dgm:cxn modelId="{DAEA9631-0C92-447B-A0C8-23FE2CEFA598}" type="presParOf" srcId="{82FC2BD4-C397-4149-A8E2-547E12A56413}" destId="{6DE164AE-205F-4EB0-BFC0-21BCC635E29C}" srcOrd="0" destOrd="0" presId="urn:microsoft.com/office/officeart/2016/7/layout/VerticalSolidActionList"/>
    <dgm:cxn modelId="{3C7F1347-6E46-4310-B93C-6B6F8A41F0DD}" type="presParOf" srcId="{82FC2BD4-C397-4149-A8E2-547E12A56413}" destId="{D4A9185C-636C-407D-AF90-B1D2493B52C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5E6BB-DA9C-4A34-9C37-8326ED1C672D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55F1A43-09C2-4B37-8712-5BFBDC9C708F}">
      <dgm:prSet/>
      <dgm:spPr/>
      <dgm:t>
        <a:bodyPr/>
        <a:lstStyle/>
        <a:p>
          <a:r>
            <a:rPr lang="en-CA" dirty="0"/>
            <a:t>What happens during red teaming?</a:t>
          </a:r>
          <a:endParaRPr lang="en-US" dirty="0"/>
        </a:p>
      </dgm:t>
    </dgm:pt>
    <dgm:pt modelId="{34B9FB4A-554D-4254-8876-8127964BF375}" type="parTrans" cxnId="{D15EC167-F00C-41EE-ADC4-7D653FAE14EC}">
      <dgm:prSet/>
      <dgm:spPr/>
      <dgm:t>
        <a:bodyPr/>
        <a:lstStyle/>
        <a:p>
          <a:endParaRPr lang="en-US"/>
        </a:p>
      </dgm:t>
    </dgm:pt>
    <dgm:pt modelId="{CD4D0194-066C-4DC4-AEA3-AB84482DE2A0}" type="sibTrans" cxnId="{D15EC167-F00C-41EE-ADC4-7D653FAE14EC}">
      <dgm:prSet/>
      <dgm:spPr/>
      <dgm:t>
        <a:bodyPr/>
        <a:lstStyle/>
        <a:p>
          <a:endParaRPr lang="en-US"/>
        </a:p>
      </dgm:t>
    </dgm:pt>
    <dgm:pt modelId="{1E0FFE7B-B256-4251-B10D-6551CD4D06CB}">
      <dgm:prSet/>
      <dgm:spPr/>
      <dgm:t>
        <a:bodyPr/>
        <a:lstStyle/>
        <a:p>
          <a:r>
            <a:rPr lang="en-US"/>
            <a:t>Red team can do things like: </a:t>
          </a:r>
        </a:p>
      </dgm:t>
    </dgm:pt>
    <dgm:pt modelId="{28805BDE-3492-45BF-A38D-3A97BA25DA4F}" type="parTrans" cxnId="{0CF5B7EF-4BCF-4482-A842-276232D021BC}">
      <dgm:prSet/>
      <dgm:spPr/>
      <dgm:t>
        <a:bodyPr/>
        <a:lstStyle/>
        <a:p>
          <a:endParaRPr lang="en-US"/>
        </a:p>
      </dgm:t>
    </dgm:pt>
    <dgm:pt modelId="{20DA064D-4E89-4BA9-A70F-7779E57D9E4F}" type="sibTrans" cxnId="{0CF5B7EF-4BCF-4482-A842-276232D021BC}">
      <dgm:prSet/>
      <dgm:spPr/>
      <dgm:t>
        <a:bodyPr/>
        <a:lstStyle/>
        <a:p>
          <a:endParaRPr lang="en-US"/>
        </a:p>
      </dgm:t>
    </dgm:pt>
    <dgm:pt modelId="{C1672D7A-58D0-44A6-8720-0819CA8F2C79}">
      <dgm:prSet/>
      <dgm:spPr/>
      <dgm:t>
        <a:bodyPr/>
        <a:lstStyle/>
        <a:p>
          <a:r>
            <a:rPr lang="en-US"/>
            <a:t>take badges and credentials left in unlocked cars</a:t>
          </a:r>
        </a:p>
      </dgm:t>
    </dgm:pt>
    <dgm:pt modelId="{F90872B6-E6D0-4E94-8D32-E4FA1FB028AB}" type="parTrans" cxnId="{5A49AA98-BFF7-44DD-AC4F-84303ECE1EA3}">
      <dgm:prSet/>
      <dgm:spPr/>
      <dgm:t>
        <a:bodyPr/>
        <a:lstStyle/>
        <a:p>
          <a:endParaRPr lang="en-US"/>
        </a:p>
      </dgm:t>
    </dgm:pt>
    <dgm:pt modelId="{5399D564-52F2-428B-A317-2742F65C7C95}" type="sibTrans" cxnId="{5A49AA98-BFF7-44DD-AC4F-84303ECE1EA3}">
      <dgm:prSet/>
      <dgm:spPr/>
      <dgm:t>
        <a:bodyPr/>
        <a:lstStyle/>
        <a:p>
          <a:endParaRPr lang="en-US"/>
        </a:p>
      </dgm:t>
    </dgm:pt>
    <dgm:pt modelId="{9C0C41EB-4D72-4EB6-9D43-E2E9BE97CA51}">
      <dgm:prSet/>
      <dgm:spPr/>
      <dgm:t>
        <a:bodyPr/>
        <a:lstStyle/>
        <a:p>
          <a:r>
            <a:rPr lang="en-US"/>
            <a:t>pose as janitorial staff </a:t>
          </a:r>
        </a:p>
      </dgm:t>
    </dgm:pt>
    <dgm:pt modelId="{342EA837-F7A0-44DD-B7AA-E7DF46914EC3}" type="parTrans" cxnId="{9A58BE83-4016-494F-B251-5F6C6064B557}">
      <dgm:prSet/>
      <dgm:spPr/>
      <dgm:t>
        <a:bodyPr/>
        <a:lstStyle/>
        <a:p>
          <a:endParaRPr lang="en-US"/>
        </a:p>
      </dgm:t>
    </dgm:pt>
    <dgm:pt modelId="{84189A4E-25F1-4CBF-9040-2967A0DF54FF}" type="sibTrans" cxnId="{9A58BE83-4016-494F-B251-5F6C6064B557}">
      <dgm:prSet/>
      <dgm:spPr/>
      <dgm:t>
        <a:bodyPr/>
        <a:lstStyle/>
        <a:p>
          <a:endParaRPr lang="en-US"/>
        </a:p>
      </dgm:t>
    </dgm:pt>
    <dgm:pt modelId="{7DC36F69-6AB2-4DFA-99FE-CB0B81A0CBBD}">
      <dgm:prSet/>
      <dgm:spPr/>
      <dgm:t>
        <a:bodyPr/>
        <a:lstStyle/>
        <a:p>
          <a:r>
            <a:rPr lang="en-US"/>
            <a:t>attempt to access secured room without a badge </a:t>
          </a:r>
        </a:p>
      </dgm:t>
    </dgm:pt>
    <dgm:pt modelId="{E779E4DF-80D3-4D14-BFBF-915BC68F36AA}" type="parTrans" cxnId="{06F79169-BD37-48B1-8FCC-B5544577F1EF}">
      <dgm:prSet/>
      <dgm:spPr/>
      <dgm:t>
        <a:bodyPr/>
        <a:lstStyle/>
        <a:p>
          <a:endParaRPr lang="en-US"/>
        </a:p>
      </dgm:t>
    </dgm:pt>
    <dgm:pt modelId="{A0E1261A-1D38-44F7-A94E-F683C21EC54C}" type="sibTrans" cxnId="{06F79169-BD37-48B1-8FCC-B5544577F1EF}">
      <dgm:prSet/>
      <dgm:spPr/>
      <dgm:t>
        <a:bodyPr/>
        <a:lstStyle/>
        <a:p>
          <a:endParaRPr lang="en-US"/>
        </a:p>
      </dgm:t>
    </dgm:pt>
    <dgm:pt modelId="{4ECCAE78-3CA1-4C8E-8717-8D0C80EBEFD3}">
      <dgm:prSet/>
      <dgm:spPr/>
      <dgm:t>
        <a:bodyPr/>
        <a:lstStyle/>
        <a:p>
          <a:r>
            <a:rPr lang="en-US"/>
            <a:t>Pose as IT professionals</a:t>
          </a:r>
        </a:p>
      </dgm:t>
    </dgm:pt>
    <dgm:pt modelId="{CA09BF65-5459-44C6-97F3-6B3FDC934D44}" type="parTrans" cxnId="{8120205D-A0FB-4293-AF6D-AFF123434559}">
      <dgm:prSet/>
      <dgm:spPr/>
      <dgm:t>
        <a:bodyPr/>
        <a:lstStyle/>
        <a:p>
          <a:endParaRPr lang="en-US"/>
        </a:p>
      </dgm:t>
    </dgm:pt>
    <dgm:pt modelId="{CCF9EE69-B973-43DC-A658-5A26E534D6A4}" type="sibTrans" cxnId="{8120205D-A0FB-4293-AF6D-AFF123434559}">
      <dgm:prSet/>
      <dgm:spPr/>
      <dgm:t>
        <a:bodyPr/>
        <a:lstStyle/>
        <a:p>
          <a:endParaRPr lang="en-US"/>
        </a:p>
      </dgm:t>
    </dgm:pt>
    <dgm:pt modelId="{632D6A97-890F-4A32-B550-2AC02D9B631D}">
      <dgm:prSet/>
      <dgm:spPr/>
      <dgm:t>
        <a:bodyPr/>
        <a:lstStyle/>
        <a:p>
          <a:r>
            <a:rPr lang="en-US"/>
            <a:t>Clone an employee’s access card </a:t>
          </a:r>
        </a:p>
      </dgm:t>
    </dgm:pt>
    <dgm:pt modelId="{BE76DAE7-4C89-424D-A37D-A36B8A9AC1A1}" type="parTrans" cxnId="{0CC52761-E89B-4389-B629-304C7722BA28}">
      <dgm:prSet/>
      <dgm:spPr/>
      <dgm:t>
        <a:bodyPr/>
        <a:lstStyle/>
        <a:p>
          <a:endParaRPr lang="en-US"/>
        </a:p>
      </dgm:t>
    </dgm:pt>
    <dgm:pt modelId="{BA370AF6-B20D-489F-B461-97A19216DACE}" type="sibTrans" cxnId="{0CC52761-E89B-4389-B629-304C7722BA28}">
      <dgm:prSet/>
      <dgm:spPr/>
      <dgm:t>
        <a:bodyPr/>
        <a:lstStyle/>
        <a:p>
          <a:endParaRPr lang="en-US"/>
        </a:p>
      </dgm:t>
    </dgm:pt>
    <dgm:pt modelId="{087F635E-132C-42BA-ADEC-85A7709BAEFA}">
      <dgm:prSet/>
      <dgm:spPr/>
      <dgm:t>
        <a:bodyPr/>
        <a:lstStyle/>
        <a:p>
          <a:r>
            <a:rPr lang="en-US" dirty="0"/>
            <a:t>Teach employees how to ask the right questions. </a:t>
          </a:r>
        </a:p>
      </dgm:t>
    </dgm:pt>
    <dgm:pt modelId="{DC5BDAF4-9D66-4FF2-BE15-BDBF2E7ACC48}" type="parTrans" cxnId="{EB4E2382-BD5E-44AF-A55E-A892C4F5B7C1}">
      <dgm:prSet/>
      <dgm:spPr/>
      <dgm:t>
        <a:bodyPr/>
        <a:lstStyle/>
        <a:p>
          <a:endParaRPr lang="en-US"/>
        </a:p>
      </dgm:t>
    </dgm:pt>
    <dgm:pt modelId="{370A9A2A-AF83-4710-B79B-FF970EE1608D}" type="sibTrans" cxnId="{EB4E2382-BD5E-44AF-A55E-A892C4F5B7C1}">
      <dgm:prSet/>
      <dgm:spPr/>
      <dgm:t>
        <a:bodyPr/>
        <a:lstStyle/>
        <a:p>
          <a:endParaRPr lang="en-US"/>
        </a:p>
      </dgm:t>
    </dgm:pt>
    <dgm:pt modelId="{1531345A-D2D9-4262-884B-466068043714}">
      <dgm:prSet/>
      <dgm:spPr/>
      <dgm:t>
        <a:bodyPr/>
        <a:lstStyle/>
        <a:p>
          <a:r>
            <a:rPr lang="en-US"/>
            <a:t>“Can I see your ID please? Hold on for a second while I verify your clearance.”</a:t>
          </a:r>
        </a:p>
      </dgm:t>
    </dgm:pt>
    <dgm:pt modelId="{766358EF-48BB-4BCA-A1A9-2C63097D6142}" type="parTrans" cxnId="{EA3D0DA6-1081-425C-A999-74520CC3F673}">
      <dgm:prSet/>
      <dgm:spPr/>
      <dgm:t>
        <a:bodyPr/>
        <a:lstStyle/>
        <a:p>
          <a:endParaRPr lang="en-US"/>
        </a:p>
      </dgm:t>
    </dgm:pt>
    <dgm:pt modelId="{E07F13A6-9050-42CD-A0C0-EA2712B9870C}" type="sibTrans" cxnId="{EA3D0DA6-1081-425C-A999-74520CC3F673}">
      <dgm:prSet/>
      <dgm:spPr/>
      <dgm:t>
        <a:bodyPr/>
        <a:lstStyle/>
        <a:p>
          <a:endParaRPr lang="en-US"/>
        </a:p>
      </dgm:t>
    </dgm:pt>
    <dgm:pt modelId="{D6AAA5D4-44E3-48CE-9328-46665D70DEDE}">
      <dgm:prSet/>
      <dgm:spPr/>
      <dgm:t>
        <a:bodyPr/>
        <a:lstStyle/>
        <a:p>
          <a:r>
            <a:rPr lang="en-US"/>
            <a:t>“No, I’m sorry but you can’t use my ID. Where’s yours anyways?” </a:t>
          </a:r>
        </a:p>
      </dgm:t>
    </dgm:pt>
    <dgm:pt modelId="{331BBB38-1A4B-4EA0-98BF-1050D053C961}" type="parTrans" cxnId="{FFC2C92E-7A92-4E8B-A1D3-ACCB4692839B}">
      <dgm:prSet/>
      <dgm:spPr/>
      <dgm:t>
        <a:bodyPr/>
        <a:lstStyle/>
        <a:p>
          <a:endParaRPr lang="en-US"/>
        </a:p>
      </dgm:t>
    </dgm:pt>
    <dgm:pt modelId="{4E1DC4B3-3E92-43D9-A334-65B1E6042EC5}" type="sibTrans" cxnId="{FFC2C92E-7A92-4E8B-A1D3-ACCB4692839B}">
      <dgm:prSet/>
      <dgm:spPr/>
      <dgm:t>
        <a:bodyPr/>
        <a:lstStyle/>
        <a:p>
          <a:endParaRPr lang="en-US"/>
        </a:p>
      </dgm:t>
    </dgm:pt>
    <dgm:pt modelId="{172F4030-A29F-42EC-B416-210750D36279}">
      <dgm:prSet/>
      <dgm:spPr/>
      <dgm:t>
        <a:bodyPr/>
        <a:lstStyle/>
        <a:p>
          <a:r>
            <a:rPr lang="en-US"/>
            <a:t>“I’m going to have to talk to my manager about giving you that information.”</a:t>
          </a:r>
        </a:p>
      </dgm:t>
    </dgm:pt>
    <dgm:pt modelId="{459989D4-6EFC-46DB-A398-8B5418AB3A58}" type="parTrans" cxnId="{C31159F0-A605-4196-A535-C9914ECA6872}">
      <dgm:prSet/>
      <dgm:spPr/>
      <dgm:t>
        <a:bodyPr/>
        <a:lstStyle/>
        <a:p>
          <a:endParaRPr lang="en-US"/>
        </a:p>
      </dgm:t>
    </dgm:pt>
    <dgm:pt modelId="{022C016A-1940-4963-9E44-3DB6F9971C97}" type="sibTrans" cxnId="{C31159F0-A605-4196-A535-C9914ECA6872}">
      <dgm:prSet/>
      <dgm:spPr/>
      <dgm:t>
        <a:bodyPr/>
        <a:lstStyle/>
        <a:p>
          <a:endParaRPr lang="en-US"/>
        </a:p>
      </dgm:t>
    </dgm:pt>
    <dgm:pt modelId="{881A27F6-A8DF-418F-B6C2-678019487B53}">
      <dgm:prSet/>
      <dgm:spPr/>
      <dgm:t>
        <a:bodyPr/>
        <a:lstStyle/>
        <a:p>
          <a:r>
            <a:rPr lang="en-US"/>
            <a:t>A red team task force is assembled to conduct secret “social engineering” operations to see how employees respond</a:t>
          </a:r>
        </a:p>
      </dgm:t>
    </dgm:pt>
    <dgm:pt modelId="{742EC36A-178F-4E23-B013-F2B92640784E}" type="parTrans" cxnId="{DFB6AC1B-1F7A-43B0-9E80-4F364FB53765}">
      <dgm:prSet/>
      <dgm:spPr/>
      <dgm:t>
        <a:bodyPr/>
        <a:lstStyle/>
        <a:p>
          <a:endParaRPr lang="en-US"/>
        </a:p>
      </dgm:t>
    </dgm:pt>
    <dgm:pt modelId="{123616AC-02E8-45D3-9F8C-C846EF180049}" type="sibTrans" cxnId="{DFB6AC1B-1F7A-43B0-9E80-4F364FB53765}">
      <dgm:prSet/>
      <dgm:spPr/>
      <dgm:t>
        <a:bodyPr/>
        <a:lstStyle/>
        <a:p>
          <a:endParaRPr lang="en-US"/>
        </a:p>
      </dgm:t>
    </dgm:pt>
    <dgm:pt modelId="{6DD3993A-0F37-43F5-8E61-A11ACA75A62C}" type="pres">
      <dgm:prSet presAssocID="{BAF5E6BB-DA9C-4A34-9C37-8326ED1C672D}" presName="Name0" presStyleCnt="0">
        <dgm:presLayoutVars>
          <dgm:dir/>
          <dgm:animLvl val="lvl"/>
          <dgm:resizeHandles val="exact"/>
        </dgm:presLayoutVars>
      </dgm:prSet>
      <dgm:spPr/>
    </dgm:pt>
    <dgm:pt modelId="{B23DE001-0548-4F8D-94B4-99AB3116D3D2}" type="pres">
      <dgm:prSet presAssocID="{E55F1A43-09C2-4B37-8712-5BFBDC9C708F}" presName="linNode" presStyleCnt="0"/>
      <dgm:spPr/>
    </dgm:pt>
    <dgm:pt modelId="{496FE973-E744-4A54-87BE-D5CE19886DC9}" type="pres">
      <dgm:prSet presAssocID="{E55F1A43-09C2-4B37-8712-5BFBDC9C708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1A3D2C5-B9EF-48CD-9067-9DE5DA383DC6}" type="pres">
      <dgm:prSet presAssocID="{E55F1A43-09C2-4B37-8712-5BFBDC9C708F}" presName="descendantText" presStyleLbl="alignAccFollowNode1" presStyleIdx="0" presStyleCnt="3">
        <dgm:presLayoutVars>
          <dgm:bulletEnabled val="1"/>
        </dgm:presLayoutVars>
      </dgm:prSet>
      <dgm:spPr/>
    </dgm:pt>
    <dgm:pt modelId="{03FCFA64-408B-44F9-A19C-B42C17D0A87F}" type="pres">
      <dgm:prSet presAssocID="{CD4D0194-066C-4DC4-AEA3-AB84482DE2A0}" presName="sp" presStyleCnt="0"/>
      <dgm:spPr/>
    </dgm:pt>
    <dgm:pt modelId="{DAACA73C-F3A5-4977-A394-08336C06BFB5}" type="pres">
      <dgm:prSet presAssocID="{1E0FFE7B-B256-4251-B10D-6551CD4D06CB}" presName="linNode" presStyleCnt="0"/>
      <dgm:spPr/>
    </dgm:pt>
    <dgm:pt modelId="{B34D6A8A-EDF1-4F28-A602-51A650F23CF1}" type="pres">
      <dgm:prSet presAssocID="{1E0FFE7B-B256-4251-B10D-6551CD4D06C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B0A7C40-D63B-4BC9-9A68-CFD5ABA4978A}" type="pres">
      <dgm:prSet presAssocID="{1E0FFE7B-B256-4251-B10D-6551CD4D06CB}" presName="descendantText" presStyleLbl="alignAccFollowNode1" presStyleIdx="1" presStyleCnt="3">
        <dgm:presLayoutVars>
          <dgm:bulletEnabled val="1"/>
        </dgm:presLayoutVars>
      </dgm:prSet>
      <dgm:spPr/>
    </dgm:pt>
    <dgm:pt modelId="{C50303D6-37BB-4E1F-8D02-D3239CA8B6FA}" type="pres">
      <dgm:prSet presAssocID="{20DA064D-4E89-4BA9-A70F-7779E57D9E4F}" presName="sp" presStyleCnt="0"/>
      <dgm:spPr/>
    </dgm:pt>
    <dgm:pt modelId="{A7AD8F06-8A93-44DA-8048-8959FAC014C6}" type="pres">
      <dgm:prSet presAssocID="{087F635E-132C-42BA-ADEC-85A7709BAEFA}" presName="linNode" presStyleCnt="0"/>
      <dgm:spPr/>
    </dgm:pt>
    <dgm:pt modelId="{519404D2-F34F-46E0-B0D8-7F5F3AD031FD}" type="pres">
      <dgm:prSet presAssocID="{087F635E-132C-42BA-ADEC-85A7709BAEF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E15FD44-7A51-4A94-961C-AD2BB6B34DC9}" type="pres">
      <dgm:prSet presAssocID="{087F635E-132C-42BA-ADEC-85A7709BAEF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DE40105-DBD6-40E3-B0A9-B1B41951C4A9}" type="presOf" srcId="{1531345A-D2D9-4262-884B-466068043714}" destId="{AE15FD44-7A51-4A94-961C-AD2BB6B34DC9}" srcOrd="0" destOrd="0" presId="urn:microsoft.com/office/officeart/2005/8/layout/vList5"/>
    <dgm:cxn modelId="{DFB6AC1B-1F7A-43B0-9E80-4F364FB53765}" srcId="{E55F1A43-09C2-4B37-8712-5BFBDC9C708F}" destId="{881A27F6-A8DF-418F-B6C2-678019487B53}" srcOrd="0" destOrd="0" parTransId="{742EC36A-178F-4E23-B013-F2B92640784E}" sibTransId="{123616AC-02E8-45D3-9F8C-C846EF180049}"/>
    <dgm:cxn modelId="{FFC2C92E-7A92-4E8B-A1D3-ACCB4692839B}" srcId="{087F635E-132C-42BA-ADEC-85A7709BAEFA}" destId="{D6AAA5D4-44E3-48CE-9328-46665D70DEDE}" srcOrd="1" destOrd="0" parTransId="{331BBB38-1A4B-4EA0-98BF-1050D053C961}" sibTransId="{4E1DC4B3-3E92-43D9-A334-65B1E6042EC5}"/>
    <dgm:cxn modelId="{8120205D-A0FB-4293-AF6D-AFF123434559}" srcId="{1E0FFE7B-B256-4251-B10D-6551CD4D06CB}" destId="{4ECCAE78-3CA1-4C8E-8717-8D0C80EBEFD3}" srcOrd="3" destOrd="0" parTransId="{CA09BF65-5459-44C6-97F3-6B3FDC934D44}" sibTransId="{CCF9EE69-B973-43DC-A658-5A26E534D6A4}"/>
    <dgm:cxn modelId="{0CC52761-E89B-4389-B629-304C7722BA28}" srcId="{1E0FFE7B-B256-4251-B10D-6551CD4D06CB}" destId="{632D6A97-890F-4A32-B550-2AC02D9B631D}" srcOrd="4" destOrd="0" parTransId="{BE76DAE7-4C89-424D-A37D-A36B8A9AC1A1}" sibTransId="{BA370AF6-B20D-489F-B461-97A19216DACE}"/>
    <dgm:cxn modelId="{D15EC167-F00C-41EE-ADC4-7D653FAE14EC}" srcId="{BAF5E6BB-DA9C-4A34-9C37-8326ED1C672D}" destId="{E55F1A43-09C2-4B37-8712-5BFBDC9C708F}" srcOrd="0" destOrd="0" parTransId="{34B9FB4A-554D-4254-8876-8127964BF375}" sibTransId="{CD4D0194-066C-4DC4-AEA3-AB84482DE2A0}"/>
    <dgm:cxn modelId="{06F79169-BD37-48B1-8FCC-B5544577F1EF}" srcId="{1E0FFE7B-B256-4251-B10D-6551CD4D06CB}" destId="{7DC36F69-6AB2-4DFA-99FE-CB0B81A0CBBD}" srcOrd="2" destOrd="0" parTransId="{E779E4DF-80D3-4D14-BFBF-915BC68F36AA}" sibTransId="{A0E1261A-1D38-44F7-A94E-F683C21EC54C}"/>
    <dgm:cxn modelId="{4CB1CB59-C7F4-4ABB-98F9-C0448070526E}" type="presOf" srcId="{172F4030-A29F-42EC-B416-210750D36279}" destId="{AE15FD44-7A51-4A94-961C-AD2BB6B34DC9}" srcOrd="0" destOrd="2" presId="urn:microsoft.com/office/officeart/2005/8/layout/vList5"/>
    <dgm:cxn modelId="{E641A67B-7645-485D-8967-9C83C0C3AFDB}" type="presOf" srcId="{881A27F6-A8DF-418F-B6C2-678019487B53}" destId="{D1A3D2C5-B9EF-48CD-9067-9DE5DA383DC6}" srcOrd="0" destOrd="0" presId="urn:microsoft.com/office/officeart/2005/8/layout/vList5"/>
    <dgm:cxn modelId="{159CD07D-260C-4A55-9A9D-580B6D06FDD2}" type="presOf" srcId="{D6AAA5D4-44E3-48CE-9328-46665D70DEDE}" destId="{AE15FD44-7A51-4A94-961C-AD2BB6B34DC9}" srcOrd="0" destOrd="1" presId="urn:microsoft.com/office/officeart/2005/8/layout/vList5"/>
    <dgm:cxn modelId="{92D56481-E812-4A8F-B0A1-597B72759349}" type="presOf" srcId="{C1672D7A-58D0-44A6-8720-0819CA8F2C79}" destId="{EB0A7C40-D63B-4BC9-9A68-CFD5ABA4978A}" srcOrd="0" destOrd="0" presId="urn:microsoft.com/office/officeart/2005/8/layout/vList5"/>
    <dgm:cxn modelId="{EB4E2382-BD5E-44AF-A55E-A892C4F5B7C1}" srcId="{BAF5E6BB-DA9C-4A34-9C37-8326ED1C672D}" destId="{087F635E-132C-42BA-ADEC-85A7709BAEFA}" srcOrd="2" destOrd="0" parTransId="{DC5BDAF4-9D66-4FF2-BE15-BDBF2E7ACC48}" sibTransId="{370A9A2A-AF83-4710-B79B-FF970EE1608D}"/>
    <dgm:cxn modelId="{9A58BE83-4016-494F-B251-5F6C6064B557}" srcId="{1E0FFE7B-B256-4251-B10D-6551CD4D06CB}" destId="{9C0C41EB-4D72-4EB6-9D43-E2E9BE97CA51}" srcOrd="1" destOrd="0" parTransId="{342EA837-F7A0-44DD-B7AA-E7DF46914EC3}" sibTransId="{84189A4E-25F1-4CBF-9040-2967A0DF54FF}"/>
    <dgm:cxn modelId="{1971068A-D035-4A35-8BB9-19F4932193A2}" type="presOf" srcId="{087F635E-132C-42BA-ADEC-85A7709BAEFA}" destId="{519404D2-F34F-46E0-B0D8-7F5F3AD031FD}" srcOrd="0" destOrd="0" presId="urn:microsoft.com/office/officeart/2005/8/layout/vList5"/>
    <dgm:cxn modelId="{37BCC093-1689-489D-BA93-2C4C9F448682}" type="presOf" srcId="{4ECCAE78-3CA1-4C8E-8717-8D0C80EBEFD3}" destId="{EB0A7C40-D63B-4BC9-9A68-CFD5ABA4978A}" srcOrd="0" destOrd="3" presId="urn:microsoft.com/office/officeart/2005/8/layout/vList5"/>
    <dgm:cxn modelId="{C079A996-E5B4-4B9E-9097-DBB495C92200}" type="presOf" srcId="{7DC36F69-6AB2-4DFA-99FE-CB0B81A0CBBD}" destId="{EB0A7C40-D63B-4BC9-9A68-CFD5ABA4978A}" srcOrd="0" destOrd="2" presId="urn:microsoft.com/office/officeart/2005/8/layout/vList5"/>
    <dgm:cxn modelId="{5A49AA98-BFF7-44DD-AC4F-84303ECE1EA3}" srcId="{1E0FFE7B-B256-4251-B10D-6551CD4D06CB}" destId="{C1672D7A-58D0-44A6-8720-0819CA8F2C79}" srcOrd="0" destOrd="0" parTransId="{F90872B6-E6D0-4E94-8D32-E4FA1FB028AB}" sibTransId="{5399D564-52F2-428B-A317-2742F65C7C95}"/>
    <dgm:cxn modelId="{446DBC9E-B552-4012-BE62-1C8F1394D89F}" type="presOf" srcId="{9C0C41EB-4D72-4EB6-9D43-E2E9BE97CA51}" destId="{EB0A7C40-D63B-4BC9-9A68-CFD5ABA4978A}" srcOrd="0" destOrd="1" presId="urn:microsoft.com/office/officeart/2005/8/layout/vList5"/>
    <dgm:cxn modelId="{EA3D0DA6-1081-425C-A999-74520CC3F673}" srcId="{087F635E-132C-42BA-ADEC-85A7709BAEFA}" destId="{1531345A-D2D9-4262-884B-466068043714}" srcOrd="0" destOrd="0" parTransId="{766358EF-48BB-4BCA-A1A9-2C63097D6142}" sibTransId="{E07F13A6-9050-42CD-A0C0-EA2712B9870C}"/>
    <dgm:cxn modelId="{E907B9A9-1DA2-40DD-BBC2-1EAA5D17494F}" type="presOf" srcId="{E55F1A43-09C2-4B37-8712-5BFBDC9C708F}" destId="{496FE973-E744-4A54-87BE-D5CE19886DC9}" srcOrd="0" destOrd="0" presId="urn:microsoft.com/office/officeart/2005/8/layout/vList5"/>
    <dgm:cxn modelId="{753062AC-6308-4899-B0C2-9EDD8E61269B}" type="presOf" srcId="{632D6A97-890F-4A32-B550-2AC02D9B631D}" destId="{EB0A7C40-D63B-4BC9-9A68-CFD5ABA4978A}" srcOrd="0" destOrd="4" presId="urn:microsoft.com/office/officeart/2005/8/layout/vList5"/>
    <dgm:cxn modelId="{8BBC09AE-D848-4164-B836-3F91CE82687F}" type="presOf" srcId="{1E0FFE7B-B256-4251-B10D-6551CD4D06CB}" destId="{B34D6A8A-EDF1-4F28-A602-51A650F23CF1}" srcOrd="0" destOrd="0" presId="urn:microsoft.com/office/officeart/2005/8/layout/vList5"/>
    <dgm:cxn modelId="{8257EEBB-AC4E-4A72-A115-4029AB8FA22E}" type="presOf" srcId="{BAF5E6BB-DA9C-4A34-9C37-8326ED1C672D}" destId="{6DD3993A-0F37-43F5-8E61-A11ACA75A62C}" srcOrd="0" destOrd="0" presId="urn:microsoft.com/office/officeart/2005/8/layout/vList5"/>
    <dgm:cxn modelId="{0CF5B7EF-4BCF-4482-A842-276232D021BC}" srcId="{BAF5E6BB-DA9C-4A34-9C37-8326ED1C672D}" destId="{1E0FFE7B-B256-4251-B10D-6551CD4D06CB}" srcOrd="1" destOrd="0" parTransId="{28805BDE-3492-45BF-A38D-3A97BA25DA4F}" sibTransId="{20DA064D-4E89-4BA9-A70F-7779E57D9E4F}"/>
    <dgm:cxn modelId="{C31159F0-A605-4196-A535-C9914ECA6872}" srcId="{087F635E-132C-42BA-ADEC-85A7709BAEFA}" destId="{172F4030-A29F-42EC-B416-210750D36279}" srcOrd="2" destOrd="0" parTransId="{459989D4-6EFC-46DB-A398-8B5418AB3A58}" sibTransId="{022C016A-1940-4963-9E44-3DB6F9971C97}"/>
    <dgm:cxn modelId="{8A079F2F-E7CC-48B2-8743-A1A57A3EABD0}" type="presParOf" srcId="{6DD3993A-0F37-43F5-8E61-A11ACA75A62C}" destId="{B23DE001-0548-4F8D-94B4-99AB3116D3D2}" srcOrd="0" destOrd="0" presId="urn:microsoft.com/office/officeart/2005/8/layout/vList5"/>
    <dgm:cxn modelId="{D85DE587-8B95-46D2-98B7-CC2F16A577A0}" type="presParOf" srcId="{B23DE001-0548-4F8D-94B4-99AB3116D3D2}" destId="{496FE973-E744-4A54-87BE-D5CE19886DC9}" srcOrd="0" destOrd="0" presId="urn:microsoft.com/office/officeart/2005/8/layout/vList5"/>
    <dgm:cxn modelId="{9CE89216-6ACE-4370-8323-3B05E6817F0A}" type="presParOf" srcId="{B23DE001-0548-4F8D-94B4-99AB3116D3D2}" destId="{D1A3D2C5-B9EF-48CD-9067-9DE5DA383DC6}" srcOrd="1" destOrd="0" presId="urn:microsoft.com/office/officeart/2005/8/layout/vList5"/>
    <dgm:cxn modelId="{256995D8-FEE3-4016-8569-2E6BEF26CA40}" type="presParOf" srcId="{6DD3993A-0F37-43F5-8E61-A11ACA75A62C}" destId="{03FCFA64-408B-44F9-A19C-B42C17D0A87F}" srcOrd="1" destOrd="0" presId="urn:microsoft.com/office/officeart/2005/8/layout/vList5"/>
    <dgm:cxn modelId="{F80C7B4F-9D0B-4DA8-BA91-6C93D90A3D59}" type="presParOf" srcId="{6DD3993A-0F37-43F5-8E61-A11ACA75A62C}" destId="{DAACA73C-F3A5-4977-A394-08336C06BFB5}" srcOrd="2" destOrd="0" presId="urn:microsoft.com/office/officeart/2005/8/layout/vList5"/>
    <dgm:cxn modelId="{C971BC81-375D-4FE2-AC62-D37C56436650}" type="presParOf" srcId="{DAACA73C-F3A5-4977-A394-08336C06BFB5}" destId="{B34D6A8A-EDF1-4F28-A602-51A650F23CF1}" srcOrd="0" destOrd="0" presId="urn:microsoft.com/office/officeart/2005/8/layout/vList5"/>
    <dgm:cxn modelId="{0A27B8CB-299E-4C25-9DA8-2914D3DEE272}" type="presParOf" srcId="{DAACA73C-F3A5-4977-A394-08336C06BFB5}" destId="{EB0A7C40-D63B-4BC9-9A68-CFD5ABA4978A}" srcOrd="1" destOrd="0" presId="urn:microsoft.com/office/officeart/2005/8/layout/vList5"/>
    <dgm:cxn modelId="{45954614-6AD6-4008-9EE7-BCC9270B006A}" type="presParOf" srcId="{6DD3993A-0F37-43F5-8E61-A11ACA75A62C}" destId="{C50303D6-37BB-4E1F-8D02-D3239CA8B6FA}" srcOrd="3" destOrd="0" presId="urn:microsoft.com/office/officeart/2005/8/layout/vList5"/>
    <dgm:cxn modelId="{0B8C509F-0FD9-48F2-9D60-77C2E4E11D9B}" type="presParOf" srcId="{6DD3993A-0F37-43F5-8E61-A11ACA75A62C}" destId="{A7AD8F06-8A93-44DA-8048-8959FAC014C6}" srcOrd="4" destOrd="0" presId="urn:microsoft.com/office/officeart/2005/8/layout/vList5"/>
    <dgm:cxn modelId="{E17FDBBF-D94B-4119-A20D-5C332D5E701A}" type="presParOf" srcId="{A7AD8F06-8A93-44DA-8048-8959FAC014C6}" destId="{519404D2-F34F-46E0-B0D8-7F5F3AD031FD}" srcOrd="0" destOrd="0" presId="urn:microsoft.com/office/officeart/2005/8/layout/vList5"/>
    <dgm:cxn modelId="{8CAB7192-708F-4ECE-9B4B-CE44DD858CF0}" type="presParOf" srcId="{A7AD8F06-8A93-44DA-8048-8959FAC014C6}" destId="{AE15FD44-7A51-4A94-961C-AD2BB6B34D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7634F-414C-4F6D-99B5-33347A7DB287}">
      <dsp:nvSpPr>
        <dsp:cNvPr id="0" name=""/>
        <dsp:cNvSpPr/>
      </dsp:nvSpPr>
      <dsp:spPr>
        <a:xfrm>
          <a:off x="3403" y="729366"/>
          <a:ext cx="617203" cy="617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3BE2F-22F7-4152-8823-EC866F438B37}">
      <dsp:nvSpPr>
        <dsp:cNvPr id="0" name=""/>
        <dsp:cNvSpPr/>
      </dsp:nvSpPr>
      <dsp:spPr>
        <a:xfrm>
          <a:off x="3403" y="1449377"/>
          <a:ext cx="1763437" cy="116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You are only as secure as your weakest link</a:t>
          </a:r>
          <a:endParaRPr lang="en-US" sz="1400" kern="1200"/>
        </a:p>
      </dsp:txBody>
      <dsp:txXfrm>
        <a:off x="3403" y="1449377"/>
        <a:ext cx="1763437" cy="1164378"/>
      </dsp:txXfrm>
    </dsp:sp>
    <dsp:sp modelId="{C2BAA481-7198-4B34-8AE7-6591C7794586}">
      <dsp:nvSpPr>
        <dsp:cNvPr id="0" name=""/>
        <dsp:cNvSpPr/>
      </dsp:nvSpPr>
      <dsp:spPr>
        <a:xfrm>
          <a:off x="3403" y="2661573"/>
          <a:ext cx="1763437" cy="45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 information security, people are consistently the weakest link</a:t>
          </a:r>
          <a:endParaRPr lang="en-US" sz="1100" kern="1200"/>
        </a:p>
      </dsp:txBody>
      <dsp:txXfrm>
        <a:off x="3403" y="2661573"/>
        <a:ext cx="1763437" cy="458683"/>
      </dsp:txXfrm>
    </dsp:sp>
    <dsp:sp modelId="{7DCD6EBD-9101-48C8-8CBA-BF1C9E583B08}">
      <dsp:nvSpPr>
        <dsp:cNvPr id="0" name=""/>
        <dsp:cNvSpPr/>
      </dsp:nvSpPr>
      <dsp:spPr>
        <a:xfrm>
          <a:off x="2075442" y="729366"/>
          <a:ext cx="617203" cy="617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84617-AA5B-45DF-926B-6F50FC830A52}">
      <dsp:nvSpPr>
        <dsp:cNvPr id="0" name=""/>
        <dsp:cNvSpPr/>
      </dsp:nvSpPr>
      <dsp:spPr>
        <a:xfrm>
          <a:off x="2075442" y="1449377"/>
          <a:ext cx="1763437" cy="116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SEAs are normally the initial attack vector</a:t>
          </a:r>
          <a:endParaRPr lang="en-US" sz="1400" kern="1200"/>
        </a:p>
      </dsp:txBody>
      <dsp:txXfrm>
        <a:off x="2075442" y="1449377"/>
        <a:ext cx="1763437" cy="1164378"/>
      </dsp:txXfrm>
    </dsp:sp>
    <dsp:sp modelId="{0564BC17-7A07-44AE-89E4-0B5B350C3CF1}">
      <dsp:nvSpPr>
        <dsp:cNvPr id="0" name=""/>
        <dsp:cNvSpPr/>
      </dsp:nvSpPr>
      <dsp:spPr>
        <a:xfrm>
          <a:off x="2075442" y="2661573"/>
          <a:ext cx="1763437" cy="45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8A54C-A00C-4DB4-9F62-183937372129}">
      <dsp:nvSpPr>
        <dsp:cNvPr id="0" name=""/>
        <dsp:cNvSpPr/>
      </dsp:nvSpPr>
      <dsp:spPr>
        <a:xfrm>
          <a:off x="4147481" y="729366"/>
          <a:ext cx="617203" cy="617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35155-545E-4CEC-9859-BE44A0C697FB}">
      <dsp:nvSpPr>
        <dsp:cNvPr id="0" name=""/>
        <dsp:cNvSpPr/>
      </dsp:nvSpPr>
      <dsp:spPr>
        <a:xfrm>
          <a:off x="4147481" y="1449377"/>
          <a:ext cx="1763437" cy="116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Only about 3% of malware tries to exploit an exclusively technical flaw</a:t>
          </a:r>
          <a:endParaRPr lang="en-US" sz="1400" kern="1200"/>
        </a:p>
      </dsp:txBody>
      <dsp:txXfrm>
        <a:off x="4147481" y="1449377"/>
        <a:ext cx="1763437" cy="1164378"/>
      </dsp:txXfrm>
    </dsp:sp>
    <dsp:sp modelId="{C7B16414-7662-490A-9C7F-1A2F5ED97B47}">
      <dsp:nvSpPr>
        <dsp:cNvPr id="0" name=""/>
        <dsp:cNvSpPr/>
      </dsp:nvSpPr>
      <dsp:spPr>
        <a:xfrm>
          <a:off x="4147481" y="2661573"/>
          <a:ext cx="1763437" cy="45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97% of malware targets users through social engineering</a:t>
          </a:r>
          <a:endParaRPr lang="en-US" sz="1100" kern="1200"/>
        </a:p>
      </dsp:txBody>
      <dsp:txXfrm>
        <a:off x="4147481" y="2661573"/>
        <a:ext cx="1763437" cy="458683"/>
      </dsp:txXfrm>
    </dsp:sp>
    <dsp:sp modelId="{AA20B399-0D4C-4879-A0EA-E347D727B98B}">
      <dsp:nvSpPr>
        <dsp:cNvPr id="0" name=""/>
        <dsp:cNvSpPr/>
      </dsp:nvSpPr>
      <dsp:spPr>
        <a:xfrm>
          <a:off x="6219520" y="729366"/>
          <a:ext cx="617203" cy="6172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424FF-5A18-4B6B-820B-F46901D1080F}">
      <dsp:nvSpPr>
        <dsp:cNvPr id="0" name=""/>
        <dsp:cNvSpPr/>
      </dsp:nvSpPr>
      <dsp:spPr>
        <a:xfrm>
          <a:off x="6219520" y="1449377"/>
          <a:ext cx="1763437" cy="116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17% of people within a company are susceptible to phishing attacks</a:t>
          </a:r>
          <a:endParaRPr lang="en-US" sz="1400" kern="1200"/>
        </a:p>
      </dsp:txBody>
      <dsp:txXfrm>
        <a:off x="6219520" y="1449377"/>
        <a:ext cx="1763437" cy="1164378"/>
      </dsp:txXfrm>
    </dsp:sp>
    <dsp:sp modelId="{786C2A0E-3627-4816-B59A-A0AD499DDE98}">
      <dsp:nvSpPr>
        <dsp:cNvPr id="0" name=""/>
        <dsp:cNvSpPr/>
      </dsp:nvSpPr>
      <dsp:spPr>
        <a:xfrm>
          <a:off x="6219520" y="2661573"/>
          <a:ext cx="1763437" cy="45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Number jumps up to 33% through official channels</a:t>
          </a:r>
          <a:endParaRPr lang="en-US" sz="1100" kern="1200"/>
        </a:p>
      </dsp:txBody>
      <dsp:txXfrm>
        <a:off x="6219520" y="2661573"/>
        <a:ext cx="1763437" cy="458683"/>
      </dsp:txXfrm>
    </dsp:sp>
    <dsp:sp modelId="{7920A246-FCF3-443E-A5E6-7E0437D076AA}">
      <dsp:nvSpPr>
        <dsp:cNvPr id="0" name=""/>
        <dsp:cNvSpPr/>
      </dsp:nvSpPr>
      <dsp:spPr>
        <a:xfrm>
          <a:off x="8291559" y="729366"/>
          <a:ext cx="617203" cy="6172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98529-DE7B-47A4-ABB0-9194BBE0F179}">
      <dsp:nvSpPr>
        <dsp:cNvPr id="0" name=""/>
        <dsp:cNvSpPr/>
      </dsp:nvSpPr>
      <dsp:spPr>
        <a:xfrm>
          <a:off x="8291559" y="1449377"/>
          <a:ext cx="1763437" cy="116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How long does it take for organizations to detect a data breach that is due to email phishing?</a:t>
          </a:r>
          <a:endParaRPr lang="en-US" sz="1400" kern="1200"/>
        </a:p>
      </dsp:txBody>
      <dsp:txXfrm>
        <a:off x="8291559" y="1449377"/>
        <a:ext cx="1763437" cy="1164378"/>
      </dsp:txXfrm>
    </dsp:sp>
    <dsp:sp modelId="{35D3D67E-7A81-4EAC-9DFE-97BCB710D650}">
      <dsp:nvSpPr>
        <dsp:cNvPr id="0" name=""/>
        <dsp:cNvSpPr/>
      </dsp:nvSpPr>
      <dsp:spPr>
        <a:xfrm>
          <a:off x="8291559" y="2661573"/>
          <a:ext cx="1763437" cy="45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13BD-0012-4986-881E-F14C985744D2}">
      <dsp:nvSpPr>
        <dsp:cNvPr id="0" name=""/>
        <dsp:cNvSpPr/>
      </dsp:nvSpPr>
      <dsp:spPr>
        <a:xfrm>
          <a:off x="938775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66D53-709D-4EA0-9C01-EA411F13A21E}">
      <dsp:nvSpPr>
        <dsp:cNvPr id="0" name=""/>
        <dsp:cNvSpPr/>
      </dsp:nvSpPr>
      <dsp:spPr>
        <a:xfrm>
          <a:off x="372805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Isolate infected terminal</a:t>
          </a:r>
          <a:endParaRPr lang="en-US" sz="2100" kern="1200"/>
        </a:p>
      </dsp:txBody>
      <dsp:txXfrm>
        <a:off x="372805" y="2173142"/>
        <a:ext cx="2058075" cy="720000"/>
      </dsp:txXfrm>
    </dsp:sp>
    <dsp:sp modelId="{E741FF99-862E-4CE9-BB28-95FFBB94CE47}">
      <dsp:nvSpPr>
        <dsp:cNvPr id="0" name=""/>
        <dsp:cNvSpPr/>
      </dsp:nvSpPr>
      <dsp:spPr>
        <a:xfrm>
          <a:off x="3357014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61DA6-CD09-4B4F-9ADE-4A3406ABEC85}">
      <dsp:nvSpPr>
        <dsp:cNvPr id="0" name=""/>
        <dsp:cNvSpPr/>
      </dsp:nvSpPr>
      <dsp:spPr>
        <a:xfrm>
          <a:off x="2791043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Change access codes </a:t>
          </a:r>
          <a:endParaRPr lang="en-US" sz="2100" kern="1200"/>
        </a:p>
      </dsp:txBody>
      <dsp:txXfrm>
        <a:off x="2791043" y="2173142"/>
        <a:ext cx="2058075" cy="720000"/>
      </dsp:txXfrm>
    </dsp:sp>
    <dsp:sp modelId="{D7C6A2BD-8795-46AA-A219-FAF29DAC7EDC}">
      <dsp:nvSpPr>
        <dsp:cNvPr id="0" name=""/>
        <dsp:cNvSpPr/>
      </dsp:nvSpPr>
      <dsp:spPr>
        <a:xfrm>
          <a:off x="5775252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15406-6757-4E08-AD06-A1534FAD3CC7}">
      <dsp:nvSpPr>
        <dsp:cNvPr id="0" name=""/>
        <dsp:cNvSpPr/>
      </dsp:nvSpPr>
      <dsp:spPr>
        <a:xfrm>
          <a:off x="5209281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Sweep the facility</a:t>
          </a:r>
          <a:endParaRPr lang="en-US" sz="2100" kern="1200"/>
        </a:p>
      </dsp:txBody>
      <dsp:txXfrm>
        <a:off x="5209281" y="2173142"/>
        <a:ext cx="2058075" cy="720000"/>
      </dsp:txXfrm>
    </dsp:sp>
    <dsp:sp modelId="{AE45CD1B-5BB7-4300-8469-53552677A300}">
      <dsp:nvSpPr>
        <dsp:cNvPr id="0" name=""/>
        <dsp:cNvSpPr/>
      </dsp:nvSpPr>
      <dsp:spPr>
        <a:xfrm>
          <a:off x="8193490" y="956481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77EB6-0CE0-4833-8AE6-51953655154B}">
      <dsp:nvSpPr>
        <dsp:cNvPr id="0" name=""/>
        <dsp:cNvSpPr/>
      </dsp:nvSpPr>
      <dsp:spPr>
        <a:xfrm>
          <a:off x="7627519" y="217314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Report to the police</a:t>
          </a:r>
          <a:endParaRPr lang="en-US" sz="2100" kern="1200"/>
        </a:p>
      </dsp:txBody>
      <dsp:txXfrm>
        <a:off x="7627519" y="2173142"/>
        <a:ext cx="205807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65374-2C4F-4B4C-A415-050D27EECC2C}">
      <dsp:nvSpPr>
        <dsp:cNvPr id="0" name=""/>
        <dsp:cNvSpPr/>
      </dsp:nvSpPr>
      <dsp:spPr>
        <a:xfrm>
          <a:off x="1555699" y="0"/>
          <a:ext cx="6222796" cy="12018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0" tIns="305274" rIns="120740" bIns="30527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 employees to recognize the various scenarios of Social Engineering.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Examples:</a:t>
          </a:r>
          <a:r>
            <a:rPr lang="en-US" sz="1400" kern="1200" dirty="0"/>
            <a:t> Dumpster Diving, New Hire, Pointed Question, Tailgating, Impersonation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/>
        </a:p>
      </dsp:txBody>
      <dsp:txXfrm>
        <a:off x="1555699" y="0"/>
        <a:ext cx="6222796" cy="1201867"/>
      </dsp:txXfrm>
    </dsp:sp>
    <dsp:sp modelId="{8B2C4526-B9EA-41AB-A05B-B8470768DB78}">
      <dsp:nvSpPr>
        <dsp:cNvPr id="0" name=""/>
        <dsp:cNvSpPr/>
      </dsp:nvSpPr>
      <dsp:spPr>
        <a:xfrm>
          <a:off x="0" y="2739"/>
          <a:ext cx="1555699" cy="1201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22" tIns="118718" rIns="82322" bIns="1187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Train</a:t>
          </a:r>
        </a:p>
      </dsp:txBody>
      <dsp:txXfrm>
        <a:off x="0" y="2739"/>
        <a:ext cx="1555699" cy="1201867"/>
      </dsp:txXfrm>
    </dsp:sp>
    <dsp:sp modelId="{0F186F5F-9D21-4720-B8B3-459DC1C9215B}">
      <dsp:nvSpPr>
        <dsp:cNvPr id="0" name=""/>
        <dsp:cNvSpPr/>
      </dsp:nvSpPr>
      <dsp:spPr>
        <a:xfrm>
          <a:off x="1555699" y="1276718"/>
          <a:ext cx="6222796" cy="12018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0" tIns="305274" rIns="120740" bIns="30527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Familiarize employees with real life examples and references</a:t>
          </a:r>
        </a:p>
      </dsp:txBody>
      <dsp:txXfrm>
        <a:off x="1555699" y="1276718"/>
        <a:ext cx="6222796" cy="1201867"/>
      </dsp:txXfrm>
    </dsp:sp>
    <dsp:sp modelId="{561F8F86-C59B-4C59-A1DB-7E3C410A1DF5}">
      <dsp:nvSpPr>
        <dsp:cNvPr id="0" name=""/>
        <dsp:cNvSpPr/>
      </dsp:nvSpPr>
      <dsp:spPr>
        <a:xfrm>
          <a:off x="0" y="1276718"/>
          <a:ext cx="1555699" cy="1201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22" tIns="118718" rIns="82322" bIns="1187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Examples</a:t>
          </a:r>
        </a:p>
      </dsp:txBody>
      <dsp:txXfrm>
        <a:off x="0" y="1276718"/>
        <a:ext cx="1555699" cy="1201867"/>
      </dsp:txXfrm>
    </dsp:sp>
    <dsp:sp modelId="{9194A066-013F-4BAA-BD13-41FB054E72B4}">
      <dsp:nvSpPr>
        <dsp:cNvPr id="0" name=""/>
        <dsp:cNvSpPr/>
      </dsp:nvSpPr>
      <dsp:spPr>
        <a:xfrm>
          <a:off x="1555699" y="2550698"/>
          <a:ext cx="6222796" cy="12018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0" tIns="305274" rIns="120740" bIns="30527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Construct and familiarize employees with corporate policy regarding specific workplace. </a:t>
          </a:r>
        </a:p>
      </dsp:txBody>
      <dsp:txXfrm>
        <a:off x="1555699" y="2550698"/>
        <a:ext cx="6222796" cy="1201867"/>
      </dsp:txXfrm>
    </dsp:sp>
    <dsp:sp modelId="{0CA5087D-8AF4-4986-AEE9-26A4313F2EBE}">
      <dsp:nvSpPr>
        <dsp:cNvPr id="0" name=""/>
        <dsp:cNvSpPr/>
      </dsp:nvSpPr>
      <dsp:spPr>
        <a:xfrm>
          <a:off x="0" y="2550698"/>
          <a:ext cx="1555699" cy="1201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22" tIns="118718" rIns="82322" bIns="1187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Corporate Policy</a:t>
          </a:r>
        </a:p>
      </dsp:txBody>
      <dsp:txXfrm>
        <a:off x="0" y="2550698"/>
        <a:ext cx="1555699" cy="1201867"/>
      </dsp:txXfrm>
    </dsp:sp>
    <dsp:sp modelId="{CC1607E1-744B-478B-BB68-78C811164128}">
      <dsp:nvSpPr>
        <dsp:cNvPr id="0" name=""/>
        <dsp:cNvSpPr/>
      </dsp:nvSpPr>
      <dsp:spPr>
        <a:xfrm>
          <a:off x="1555699" y="3824677"/>
          <a:ext cx="6222796" cy="12018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0" tIns="305274" rIns="120740" bIns="30527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Let employees know that safeguarding company data is part of their job, even when they are not clocked in </a:t>
          </a:r>
        </a:p>
      </dsp:txBody>
      <dsp:txXfrm>
        <a:off x="1555699" y="3824677"/>
        <a:ext cx="6222796" cy="1201867"/>
      </dsp:txXfrm>
    </dsp:sp>
    <dsp:sp modelId="{A5607DFE-096A-4D47-9091-0EB0695EFB61}">
      <dsp:nvSpPr>
        <dsp:cNvPr id="0" name=""/>
        <dsp:cNvSpPr/>
      </dsp:nvSpPr>
      <dsp:spPr>
        <a:xfrm>
          <a:off x="0" y="3824677"/>
          <a:ext cx="1555699" cy="1201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22" tIns="118718" rIns="82322" bIns="1187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Mindfulness</a:t>
          </a:r>
        </a:p>
      </dsp:txBody>
      <dsp:txXfrm>
        <a:off x="0" y="3824677"/>
        <a:ext cx="1555699" cy="1201867"/>
      </dsp:txXfrm>
    </dsp:sp>
    <dsp:sp modelId="{D4A9185C-636C-407D-AF90-B1D2493B52CD}">
      <dsp:nvSpPr>
        <dsp:cNvPr id="0" name=""/>
        <dsp:cNvSpPr/>
      </dsp:nvSpPr>
      <dsp:spPr>
        <a:xfrm>
          <a:off x="1555699" y="5098657"/>
          <a:ext cx="6222796" cy="12018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0" tIns="305274" rIns="120740" bIns="30527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 the staff by hiring someone to </a:t>
          </a:r>
          <a:r>
            <a:rPr lang="en-US" sz="1500" b="1" kern="1200" dirty="0"/>
            <a:t>red team </a:t>
          </a:r>
          <a:r>
            <a:rPr lang="en-US" sz="1500" kern="1200" dirty="0"/>
            <a:t>the workplace.</a:t>
          </a:r>
        </a:p>
      </dsp:txBody>
      <dsp:txXfrm>
        <a:off x="1555699" y="5098657"/>
        <a:ext cx="6222796" cy="1201867"/>
      </dsp:txXfrm>
    </dsp:sp>
    <dsp:sp modelId="{6DE164AE-205F-4EB0-BFC0-21BCC635E29C}">
      <dsp:nvSpPr>
        <dsp:cNvPr id="0" name=""/>
        <dsp:cNvSpPr/>
      </dsp:nvSpPr>
      <dsp:spPr>
        <a:xfrm>
          <a:off x="0" y="5098657"/>
          <a:ext cx="1555699" cy="12018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22" tIns="118718" rIns="82322" bIns="1187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Test Staff</a:t>
          </a:r>
        </a:p>
      </dsp:txBody>
      <dsp:txXfrm>
        <a:off x="0" y="5098657"/>
        <a:ext cx="1555699" cy="1201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3D2C5-B9EF-48CD-9067-9DE5DA383DC6}">
      <dsp:nvSpPr>
        <dsp:cNvPr id="0" name=""/>
        <dsp:cNvSpPr/>
      </dsp:nvSpPr>
      <dsp:spPr>
        <a:xfrm rot="5400000">
          <a:off x="6343471" y="-2596507"/>
          <a:ext cx="992481" cy="64373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 red team task force is assembled to conduct secret “social engineering” operations to see how employees respond</a:t>
          </a:r>
        </a:p>
      </dsp:txBody>
      <dsp:txXfrm rot="-5400000">
        <a:off x="3621024" y="174389"/>
        <a:ext cx="6388927" cy="895583"/>
      </dsp:txXfrm>
    </dsp:sp>
    <dsp:sp modelId="{496FE973-E744-4A54-87BE-D5CE19886DC9}">
      <dsp:nvSpPr>
        <dsp:cNvPr id="0" name=""/>
        <dsp:cNvSpPr/>
      </dsp:nvSpPr>
      <dsp:spPr>
        <a:xfrm>
          <a:off x="0" y="1879"/>
          <a:ext cx="3621024" cy="12406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What happens during red teaming?</a:t>
          </a:r>
          <a:endParaRPr lang="en-US" sz="2500" kern="1200" dirty="0"/>
        </a:p>
      </dsp:txBody>
      <dsp:txXfrm>
        <a:off x="60561" y="62440"/>
        <a:ext cx="3499902" cy="1119479"/>
      </dsp:txXfrm>
    </dsp:sp>
    <dsp:sp modelId="{EB0A7C40-D63B-4BC9-9A68-CFD5ABA4978A}">
      <dsp:nvSpPr>
        <dsp:cNvPr id="0" name=""/>
        <dsp:cNvSpPr/>
      </dsp:nvSpPr>
      <dsp:spPr>
        <a:xfrm rot="5400000">
          <a:off x="6343471" y="-1293876"/>
          <a:ext cx="992481" cy="64373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take badges and credentials left in unlocked cars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pose as janitorial staff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attempt to access secured room without a badge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Pose as IT professionals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Clone an employee’s access card </a:t>
          </a:r>
        </a:p>
      </dsp:txBody>
      <dsp:txXfrm rot="-5400000">
        <a:off x="3621024" y="1477020"/>
        <a:ext cx="6388927" cy="895583"/>
      </dsp:txXfrm>
    </dsp:sp>
    <dsp:sp modelId="{B34D6A8A-EDF1-4F28-A602-51A650F23CF1}">
      <dsp:nvSpPr>
        <dsp:cNvPr id="0" name=""/>
        <dsp:cNvSpPr/>
      </dsp:nvSpPr>
      <dsp:spPr>
        <a:xfrm>
          <a:off x="0" y="1304511"/>
          <a:ext cx="3621024" cy="12406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 team can do things like: </a:t>
          </a:r>
        </a:p>
      </dsp:txBody>
      <dsp:txXfrm>
        <a:off x="60561" y="1365072"/>
        <a:ext cx="3499902" cy="1119479"/>
      </dsp:txXfrm>
    </dsp:sp>
    <dsp:sp modelId="{AE15FD44-7A51-4A94-961C-AD2BB6B34DC9}">
      <dsp:nvSpPr>
        <dsp:cNvPr id="0" name=""/>
        <dsp:cNvSpPr/>
      </dsp:nvSpPr>
      <dsp:spPr>
        <a:xfrm rot="5400000">
          <a:off x="6343471" y="8755"/>
          <a:ext cx="992481" cy="64373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“Can I see your ID please? Hold on for a second while I verify your clearance.”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“No, I’m sorry but you can’t use my ID. Where’s yours anyways?”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“I’m going to have to talk to my manager about giving you that information.”</a:t>
          </a:r>
        </a:p>
      </dsp:txBody>
      <dsp:txXfrm rot="-5400000">
        <a:off x="3621024" y="2779652"/>
        <a:ext cx="6388927" cy="895583"/>
      </dsp:txXfrm>
    </dsp:sp>
    <dsp:sp modelId="{519404D2-F34F-46E0-B0D8-7F5F3AD031FD}">
      <dsp:nvSpPr>
        <dsp:cNvPr id="0" name=""/>
        <dsp:cNvSpPr/>
      </dsp:nvSpPr>
      <dsp:spPr>
        <a:xfrm>
          <a:off x="0" y="2607142"/>
          <a:ext cx="3621024" cy="12406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Teach employees how to ask the right questions. </a:t>
          </a:r>
        </a:p>
      </dsp:txBody>
      <dsp:txXfrm>
        <a:off x="60561" y="2667703"/>
        <a:ext cx="3499902" cy="111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7E0C7-4A36-4F08-A9C7-E0280923069C}" type="datetimeFigureOut">
              <a:rPr lang="en-CA" smtClean="0"/>
              <a:t>2020-03-31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B114-AF9C-4023-A507-AF73DA46EE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95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defense.gov/2020/Jan/14/2002234275/-1/-1/0/CSA-WINDOWS-10-CRYPT-LIB-20190114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mages.hothardware.com/contentimages/newsitem/50466/content/Windows_Curveball.jp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lines.iata.org/sites/default/files/event_images/Web_cyber_security_shutterstock_1041066733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kelephant.com/uploadedimages/LandingPages/USCAN/Training/ITSM-training.p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-ieee-org.myaccess.library.utoronto.ca/stamp/stamp.jsp?tp=&amp;arnumber=596729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-ieee-org.myaccess.library.utoronto.ca/stamp/stamp.jsp?tp=&amp;arnumber=596729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TrV0pJ6LYJ-WakvSgPr6CgAV2lPiOtZiQ07A5U57DA/edit?pli=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-ieee-org.myaccess.library.utoronto.ca/stamp/stamp.jsp?tp=&amp;arnumber=596729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defense.gov/2020/Jan/14/2002234275/-1/-1/0/CSA-WINDOWS-10-CRYPT-LIB-20190114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wlpower.eu/wp-content/uploads/2018/07/01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lideshare.net/IntegritySRC/what-is-social-engineering-an-illustrated-presentation-70347323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IntegritySRC/what-is-social-engineering-an-illustrated-presentation-7034732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curityawarenesscompany.com/2018/07/12/pretexting-psychology-sca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s.org/sites/default/files/Ouch-phishing_Red-01.p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graph.com/clipart/spy-sneaking-gg75508399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lideshare.net/IntegritySRC/what-is-social-engineering-an-illustrated-presentation-7034732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https://media.defense.gov/2020/Jan/14/2002234275/-1/-1/0/CSA-WINDOWS-10-CRYPT-LIB-20190114.PDF</a:t>
            </a:r>
            <a:endParaRPr lang="en-CA" dirty="0"/>
          </a:p>
          <a:p>
            <a:r>
              <a:rPr lang="en-CA" dirty="0"/>
              <a:t>Image:</a:t>
            </a:r>
          </a:p>
          <a:p>
            <a:r>
              <a:rPr lang="en-CA" dirty="0">
                <a:hlinkClick r:id="rId4"/>
              </a:rPr>
              <a:t>https://images.hothardware.com/contentimages/newsitem/50466/content/Windows_Curveball.jpg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298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https://gvcps.ca/wp-content/uploads/2019/12/Need-Foreclosure-Prevention-Assistance-1024x551_edited.jpg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16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https://www.airlines.iata.org/sites/default/files/event_images/Web_cyber_security_shutterstock_1041066733.jpg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84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https://www.pinkelephant.com/uploadedimages/LandingPages/USCAN/Training/ITSM-training.png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63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https://ieeexplore-ieee-org.myaccess.library.utoronto.ca/stamp/stamp.jsp?tp=&amp;arnumber=5967295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723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https://ieeexplore-ieee-org.myaccess.library.utoronto.ca/stamp/stamp.jsp?tp=&amp;arnumber=5967295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98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https://docs.google.com/document/d/10TrV0pJ6LYJ-WakvSgPr6CgAV2lPiOtZiQ07A5U57DA/edit?pli=1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388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https://ieeexplore-ieee-org.myaccess.library.utoronto.ca/stamp/stamp.jsp?tp=&amp;arnumber=5967295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07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https://media.defense.gov/2020/Jan/14/2002234275/-1/-1/0/CSA-WINDOWS-10-CRYPT-LIB-20190114.PDF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96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https://blogs.akamai.com/The-Nigerian-Scam-2.png</a:t>
            </a:r>
          </a:p>
          <a:p>
            <a:r>
              <a:rPr lang="en-CA" dirty="0"/>
              <a:t>https://steemitimages.com/DQmUeVWYSR1wYvZEievycR2hsGkJYMBePKrWDcKCHFhq6Eu/re7_6nnJS8KFZsQW54Tnqw.png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61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https://owlpower.eu/wp-content/uploads/2018/07/01.png</a:t>
            </a:r>
            <a:endParaRPr lang="en-CA" dirty="0"/>
          </a:p>
          <a:p>
            <a:r>
              <a:rPr lang="en-CA" dirty="0">
                <a:hlinkClick r:id="rId4"/>
              </a:rPr>
              <a:t>https://www.slideshare.net/IntegritySRC/what-is-social-engineering-an-illustrated-presentation-70347323</a:t>
            </a:r>
            <a:endParaRPr lang="en-CA" dirty="0"/>
          </a:p>
          <a:p>
            <a:r>
              <a:rPr lang="en-CA" dirty="0"/>
              <a:t>https://image.slidesharecdn.com/integrity-socialengineering-slideshare-161221172851/95/what-is-social-engineering-an-illustrated-presentation-6-638.jpg?cb=1482341389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87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https://www.slideshare.net/IntegritySRC/what-is-social-engineering-an-illustrated-presentation-70347323</a:t>
            </a:r>
            <a:endParaRPr lang="en-US"/>
          </a:p>
          <a:p>
            <a:r>
              <a:rPr lang="en-US"/>
              <a:t>https://hackernoon.com/drafts/hn2x73xo5.png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https://www.thesecurityawarenesscompany.com/2018/07/12/pretexting-psychology-scam/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86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https://www.sans.org/sites/default/files/Ouch-phishing_Red-01.png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96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https://umanitoba.ca/computing/ist/security/media/phishing_email_oct_20_2017.png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58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https://www.gograph.com/clipart/spy-sneaking-gg75508399.html</a:t>
            </a:r>
            <a:endParaRPr lang="en-CA" dirty="0"/>
          </a:p>
          <a:p>
            <a:r>
              <a:rPr lang="en-CA" dirty="0">
                <a:hlinkClick r:id="rId4"/>
              </a:rPr>
              <a:t>https://www.slideshare.net/IntegritySRC/what-is-social-engineering-an-illustrated-presentation-70347323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2B114-AF9C-4023-A507-AF73DA46EE1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47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enterprise.verizon.com/resources/reports/dbir/" TargetMode="External"/><Relationship Id="rId7" Type="http://schemas.openxmlformats.org/officeDocument/2006/relationships/hyperlink" Target="https://www.cisco.com/c/en/us/products/security/security-reports.html#~stickynav=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aronis.com/2019-data-risk-report/" TargetMode="External"/><Relationship Id="rId5" Type="http://schemas.openxmlformats.org/officeDocument/2006/relationships/hyperlink" Target="http://images.mktgassets.symantec.com/Web/Symantec/%7B3a70beb8-c55d-4516-98ed-1d0818a42661%7D_ISTR23_Main-FINAL-APR10.pdf?aid=elq_" TargetMode="External"/><Relationship Id="rId4" Type="http://schemas.openxmlformats.org/officeDocument/2006/relationships/hyperlink" Target="https://www.symantec.com/security-center/threat-repor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TrV0pJ6LYJ-WakvSgPr6CgAV2lPiOtZiQ07A5U57DA/edit?pli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ilperry.com/22-power-questions-to-ask-your-major-gift-and-capital-campaign-donors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ynapsiscreative.com/5-questions-for-effective-presentation-design/" TargetMode="Externa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7CB4-4B78-4B16-9050-AA6515BCF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Curveball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12A6CD-5CC0-44A6-858B-7BCD3020D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CVE-2020-0601</a:t>
            </a:r>
          </a:p>
        </p:txBody>
      </p:sp>
    </p:spTree>
    <p:extLst>
      <p:ext uri="{BB962C8B-B14F-4D97-AF65-F5344CB8AC3E}">
        <p14:creationId xmlns:p14="http://schemas.microsoft.com/office/powerpoint/2010/main" val="286489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EF6C-9F29-4639-B729-AD266B6B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/>
              <a:t>Some More Statistics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92222675-2E8A-48DF-BD80-4E2E95EF1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94% of malware was delivered by email. (</a:t>
            </a:r>
            <a:r>
              <a:rPr lang="en-US" dirty="0">
                <a:hlinkClick r:id="rId3"/>
              </a:rPr>
              <a:t>Verizon</a:t>
            </a:r>
            <a:r>
              <a:rPr lang="en-US" dirty="0"/>
              <a:t>)</a:t>
            </a:r>
          </a:p>
          <a:p>
            <a:r>
              <a:rPr lang="en-US" dirty="0"/>
              <a:t>48% of malicious email attachments are office files. (</a:t>
            </a:r>
            <a:r>
              <a:rPr lang="en-US" dirty="0">
                <a:hlinkClick r:id="rId4"/>
              </a:rPr>
              <a:t>Symantec</a:t>
            </a:r>
            <a:r>
              <a:rPr lang="en-US" dirty="0"/>
              <a:t>)</a:t>
            </a:r>
          </a:p>
          <a:p>
            <a:r>
              <a:rPr lang="en-US" dirty="0"/>
              <a:t> 13 web requests lead to malware. (</a:t>
            </a:r>
            <a:r>
              <a:rPr lang="en-US" dirty="0">
                <a:hlinkClick r:id="rId5"/>
              </a:rPr>
              <a:t>Symantec</a:t>
            </a:r>
            <a:r>
              <a:rPr lang="en-US" dirty="0"/>
              <a:t>)</a:t>
            </a:r>
          </a:p>
          <a:p>
            <a:r>
              <a:rPr lang="en-US" dirty="0"/>
              <a:t>22% of all folders were available to every employee. (</a:t>
            </a:r>
            <a:r>
              <a:rPr lang="en-US" dirty="0">
                <a:hlinkClick r:id="rId6"/>
              </a:rPr>
              <a:t>Varonis</a:t>
            </a:r>
            <a:r>
              <a:rPr lang="en-US" dirty="0"/>
              <a:t>) </a:t>
            </a:r>
          </a:p>
          <a:p>
            <a:r>
              <a:rPr lang="en-US" dirty="0"/>
              <a:t>Most malicious domains, about 60%, are associated with spam campaigns. (</a:t>
            </a:r>
            <a:r>
              <a:rPr lang="en-US" dirty="0">
                <a:hlinkClick r:id="rId7"/>
              </a:rPr>
              <a:t>Cisco</a:t>
            </a:r>
            <a:r>
              <a:rPr lang="en-US" dirty="0"/>
              <a:t>) 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D7AC103D-D235-44AC-8817-94E82FC8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666047"/>
            <a:ext cx="4663440" cy="26231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5057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9886B96-85F7-495A-B44A-CA2497FD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1043178"/>
            <a:ext cx="7696201" cy="47716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FCCCB-854B-4FE0-A50A-C93E8A80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CA"/>
              <a:t>5 Common Attack Methods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5BD9-53CE-4366-90BA-EC42B7F12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Dumpster Diving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Pretexting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Phishing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Physical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Enticement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4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63D5E-EA1D-4F03-A10E-375C969B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2" y="510487"/>
            <a:ext cx="3144774" cy="351129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CA"/>
              <a:t>Track down improperly discarded sensitive information. </a:t>
            </a:r>
          </a:p>
          <a:p>
            <a:pPr marL="285750" indent="-285750">
              <a:buFontTx/>
              <a:buChar char="-"/>
            </a:pPr>
            <a:r>
              <a:rPr lang="en-CA"/>
              <a:t>Physical Items: company notebooks, printed emails, etc.</a:t>
            </a:r>
          </a:p>
          <a:p>
            <a:pPr marL="285750" indent="-285750">
              <a:buFontTx/>
              <a:buChar char="-"/>
            </a:pPr>
            <a:r>
              <a:rPr lang="en-CA"/>
              <a:t>Check password dumps, hacked website dumps online. </a:t>
            </a:r>
            <a:endParaRPr lang="en-US"/>
          </a:p>
        </p:txBody>
      </p:sp>
      <p:pic>
        <p:nvPicPr>
          <p:cNvPr id="7" name="Picture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5804F2-4CAF-4F20-9A2A-63DC8AF34B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9956"/>
          <a:stretch/>
        </p:blipFill>
        <p:spPr>
          <a:xfrm>
            <a:off x="228599" y="237744"/>
            <a:ext cx="7848000" cy="6382512"/>
          </a:xfrm>
        </p:spPr>
      </p:pic>
    </p:spTree>
    <p:extLst>
      <p:ext uri="{BB962C8B-B14F-4D97-AF65-F5344CB8AC3E}">
        <p14:creationId xmlns:p14="http://schemas.microsoft.com/office/powerpoint/2010/main" val="66670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685146-083C-4D7F-83AF-1F00E789276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r="12169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E2791F-1B5C-4639-84DC-6628451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5946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CA" b="1"/>
              <a:t>Pretexting:</a:t>
            </a:r>
            <a:endParaRPr lang="en-US" b="1"/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3029DED-7F55-45B4-9D1E-2DB56E45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560786"/>
            <a:ext cx="3144774" cy="43370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Fraudulent phone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Used to extract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Also used to setup other attacks such as facility entry or phishing.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2">
            <a:extLst>
              <a:ext uri="{FF2B5EF4-FFF2-40B4-BE49-F238E27FC236}">
                <a16:creationId xmlns:a16="http://schemas.microsoft.com/office/drawing/2014/main" id="{CE900555-E925-4B86-B3D2-E4B9685B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b="1"/>
              <a:t>Phishing</a:t>
            </a:r>
            <a:endParaRPr lang="en-US" b="1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EF6DD0F2-6CA3-4801-8AE6-69F8D46A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Crafting malicious electronic communication that appear to be from a trusted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Usually asks recipient for confidential information or  to click on malicious links (or attachment)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Generally in the form of emails</a:t>
            </a:r>
            <a:endParaRPr lang="en-US" dirty="0"/>
          </a:p>
        </p:txBody>
      </p:sp>
      <p:pic>
        <p:nvPicPr>
          <p:cNvPr id="5122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76F5CDA5-E9D7-405F-BA59-9208FA0A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228849"/>
            <a:ext cx="4663440" cy="3497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77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4E0F81-A0B4-461F-885E-3592F51C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/>
              <a:t>Common discrepancies in Phishing emails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ACAB6869-3917-4EBB-87C8-DE5AF34BA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Email asks you to update credentials or open links in a different way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layout of the email is unfamiliar or has weird discrepancies.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Spelling mistakes</a:t>
            </a:r>
          </a:p>
          <a:p>
            <a:pPr marL="285750" indent="-285750">
              <a:buFontTx/>
              <a:buChar char="-"/>
            </a:pPr>
            <a:r>
              <a:rPr lang="en-US" dirty="0"/>
              <a:t>Hyperlinks lead to unknown domains</a:t>
            </a:r>
          </a:p>
        </p:txBody>
      </p:sp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1365BE-FBDC-4AB1-AC15-55C21BC631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468349"/>
            <a:ext cx="4663440" cy="301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09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CB8F-E1CF-471E-9EED-AAF5D58E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89509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CA" dirty="0"/>
              <a:t>Facility Access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E14CF0BF-EAE9-4F7B-913E-E896BBAE5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498600"/>
            <a:ext cx="3144774" cy="47558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Hackers may use physical entry to complement their attacks: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Impersonate staff to enter facility by using information on 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Bypass security by dropping USBs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involve months of planning before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Finding a company phone list or org chart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Getting to know employees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84652-C714-422F-BE83-C2F1B7EA7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87"/>
            <a:ext cx="8108635" cy="49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762C9F-4908-4762-ABC9-165B0A11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/>
          <a:p>
            <a:r>
              <a:rPr lang="en-CA" sz="6300"/>
              <a:t>How do you stop Social Engineering?</a:t>
            </a:r>
          </a:p>
        </p:txBody>
      </p:sp>
    </p:spTree>
    <p:extLst>
      <p:ext uri="{BB962C8B-B14F-4D97-AF65-F5344CB8AC3E}">
        <p14:creationId xmlns:p14="http://schemas.microsoft.com/office/powerpoint/2010/main" val="397792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B850B6-F689-40F7-A7D3-60B1D484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Prevention: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E9DA01-2AB5-41C9-8CB5-684862FA4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Education: Keep employees updated on recent attacks.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Have emergency procedures in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Incident management and phishing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Proper disposal of sensitive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Red Teaming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Repeated trainings</a:t>
            </a:r>
            <a:endParaRPr lang="en-US" dirty="0"/>
          </a:p>
        </p:txBody>
      </p:sp>
      <p:pic>
        <p:nvPicPr>
          <p:cNvPr id="3" name="Content Placeholder 2" descr="A close up of a blackboard&#10;&#10;Description automatically generated">
            <a:extLst>
              <a:ext uri="{FF2B5EF4-FFF2-40B4-BE49-F238E27FC236}">
                <a16:creationId xmlns:a16="http://schemas.microsoft.com/office/drawing/2014/main" id="{6974653D-8433-41C5-8F2D-294411CE77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83" y="2103120"/>
            <a:ext cx="5814197" cy="3125131"/>
          </a:xfrm>
          <a:noFill/>
        </p:spPr>
      </p:pic>
    </p:spTree>
    <p:extLst>
      <p:ext uri="{BB962C8B-B14F-4D97-AF65-F5344CB8AC3E}">
        <p14:creationId xmlns:p14="http://schemas.microsoft.com/office/powerpoint/2010/main" val="40129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81C5-38BA-4CB3-B091-020317A8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On-going Attack:</a:t>
            </a:r>
            <a:endParaRPr lang="en-US" dirty="0"/>
          </a:p>
        </p:txBody>
      </p:sp>
      <p:graphicFrame>
        <p:nvGraphicFramePr>
          <p:cNvPr id="10" name="Text Placeholder 3">
            <a:extLst>
              <a:ext uri="{FF2B5EF4-FFF2-40B4-BE49-F238E27FC236}">
                <a16:creationId xmlns:a16="http://schemas.microsoft.com/office/drawing/2014/main" id="{16C57356-B7FA-456E-92AB-C97503B6F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264982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86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83DCD-1E70-485E-AC2B-4AC96864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dirty="0"/>
              <a:t>What is it?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2ECA68-614A-404D-92B7-549B93A577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r="16314" b="-3"/>
          <a:stretch/>
        </p:blipFill>
        <p:spPr bwMode="auto">
          <a:xfrm>
            <a:off x="1069848" y="2792472"/>
            <a:ext cx="4663440" cy="31638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CEFD61-5D7F-421D-9D8E-0A2E8E2BB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Issue was reported by the NSA</a:t>
            </a:r>
            <a:endParaRPr lang="en-CA" sz="1500" dirty="0"/>
          </a:p>
          <a:p>
            <a:pPr>
              <a:lnSpc>
                <a:spcPct val="100000"/>
              </a:lnSpc>
            </a:pPr>
            <a:r>
              <a:rPr lang="en-CA" sz="1500" dirty="0"/>
              <a:t>It is an ECC signature spoofing vulnerability found in the Windows CryptoAPI (crypt32.dll). </a:t>
            </a:r>
          </a:p>
          <a:p>
            <a:pPr>
              <a:lnSpc>
                <a:spcPct val="100000"/>
              </a:lnSpc>
            </a:pPr>
            <a:r>
              <a:rPr lang="en-CA" sz="1500" dirty="0"/>
              <a:t>Attacker could</a:t>
            </a:r>
            <a:r>
              <a:rPr lang="en-US" sz="1500" dirty="0"/>
              <a:t> exploit the vulnerability by using a spoofed code-signing certificate to sign a malicious executable.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Example: Malicious executable seemingly signed by Windows would be trusted by even a veteran Information Security specialist.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Affects Windows 10, Windows Server 2016, Windows Server 2019</a:t>
            </a:r>
          </a:p>
          <a:p>
            <a:pPr>
              <a:lnSpc>
                <a:spcPct val="100000"/>
              </a:lnSpc>
            </a:pP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111034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DCB32039-8C19-4AC8-96EA-2A61848FB6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13045" b="-1"/>
          <a:stretch/>
        </p:blipFill>
        <p:spPr>
          <a:xfrm>
            <a:off x="228599" y="237744"/>
            <a:ext cx="7696201" cy="638251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ACA82-7C20-459F-8854-65996B13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983249"/>
          </a:xfrm>
        </p:spPr>
        <p:txBody>
          <a:bodyPr anchor="b">
            <a:normAutofit/>
          </a:bodyPr>
          <a:lstStyle/>
          <a:p>
            <a:r>
              <a:rPr lang="en-CA" dirty="0"/>
              <a:t>Aftermath: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E58F-19CE-4F45-8E71-F1FC498D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721224"/>
            <a:ext cx="3144774" cy="4176656"/>
          </a:xfrm>
        </p:spPr>
        <p:txBody>
          <a:bodyPr>
            <a:normAutofit/>
          </a:bodyPr>
          <a:lstStyle/>
          <a:p>
            <a:r>
              <a:rPr lang="en-CA" dirty="0"/>
              <a:t>Review security footage </a:t>
            </a:r>
          </a:p>
          <a:p>
            <a:r>
              <a:rPr lang="en-CA" dirty="0"/>
              <a:t>Restore from most recent backup</a:t>
            </a:r>
          </a:p>
          <a:p>
            <a:r>
              <a:rPr lang="en-CA" dirty="0"/>
              <a:t>Check for ransomware</a:t>
            </a:r>
          </a:p>
          <a:p>
            <a:r>
              <a:rPr lang="en-CA" dirty="0"/>
              <a:t>Change compromised confidential information (logins, codes, accounts)</a:t>
            </a:r>
          </a:p>
          <a:p>
            <a:r>
              <a:rPr lang="en-CA" dirty="0"/>
              <a:t>Review and update security protocols to prevent attack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7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FAE2FE-F9F4-49A9-A856-37E6A008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700"/>
              <a:t>Standard Anti-Social Engineering Training:</a:t>
            </a:r>
            <a:endParaRPr lang="en-US" sz="270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E522787-3399-435D-90EA-81596344A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33145"/>
              </p:ext>
            </p:extLst>
          </p:nvPr>
        </p:nvGraphicFramePr>
        <p:xfrm>
          <a:off x="158496" y="277368"/>
          <a:ext cx="7778496" cy="630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7029437-0A27-468D-8D69-D177D315A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34" y="2611610"/>
            <a:ext cx="3101866" cy="31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6627-9DB7-4BC7-A777-0AC86CFB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Testing </a:t>
            </a:r>
            <a:r>
              <a:rPr lang="en-CA"/>
              <a:t>the staff:</a:t>
            </a:r>
            <a:endParaRPr lang="en-US" dirty="0"/>
          </a:p>
        </p:txBody>
      </p:sp>
      <p:graphicFrame>
        <p:nvGraphicFramePr>
          <p:cNvPr id="15" name="Text Placeholder 3">
            <a:extLst>
              <a:ext uri="{FF2B5EF4-FFF2-40B4-BE49-F238E27FC236}">
                <a16:creationId xmlns:a16="http://schemas.microsoft.com/office/drawing/2014/main" id="{EA0D638A-090B-4B54-A8D9-755757609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419648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11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C57C-BC66-4DB7-8D1A-5B13B8B2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02B0-51A4-442E-B4A9-CBEF9C94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Completely free and open source</a:t>
            </a:r>
          </a:p>
          <a:p>
            <a:pPr lvl="1"/>
            <a:r>
              <a:rPr lang="en-GB" dirty="0"/>
              <a:t>Released under GNU GPL license</a:t>
            </a:r>
          </a:p>
          <a:p>
            <a:r>
              <a:rPr lang="en-GB" dirty="0"/>
              <a:t>Software package designed specifically to execute SEAs</a:t>
            </a:r>
          </a:p>
          <a:p>
            <a:r>
              <a:rPr lang="en-GB" dirty="0"/>
              <a:t>Able to design technically sophisticated SEAs</a:t>
            </a:r>
          </a:p>
          <a:p>
            <a:r>
              <a:rPr lang="en-GB" dirty="0"/>
              <a:t>Provides a simple, menu driven interface</a:t>
            </a:r>
          </a:p>
          <a:p>
            <a:r>
              <a:rPr lang="en-GB" dirty="0"/>
              <a:t>Written in Python</a:t>
            </a:r>
          </a:p>
        </p:txBody>
      </p:sp>
    </p:spTree>
    <p:extLst>
      <p:ext uri="{BB962C8B-B14F-4D97-AF65-F5344CB8AC3E}">
        <p14:creationId xmlns:p14="http://schemas.microsoft.com/office/powerpoint/2010/main" val="746989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9092-AEC1-443E-A23E-FDB14FC3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5490-1EA2-4849-A730-0299B407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Metasploit framework</a:t>
            </a:r>
          </a:p>
          <a:p>
            <a:pPr lvl="1"/>
            <a:r>
              <a:rPr lang="en-GB" dirty="0"/>
              <a:t>For payload generation and event sink (not to be confused with event sync) setup</a:t>
            </a:r>
          </a:p>
          <a:p>
            <a:r>
              <a:rPr lang="en-GB" dirty="0"/>
              <a:t>Java Development Kit</a:t>
            </a:r>
          </a:p>
          <a:p>
            <a:pPr lvl="1"/>
            <a:r>
              <a:rPr lang="en-GB" dirty="0"/>
              <a:t>For Java-based payload generation</a:t>
            </a:r>
          </a:p>
          <a:p>
            <a:r>
              <a:rPr lang="en-GB" dirty="0"/>
              <a:t>Ettercap</a:t>
            </a:r>
          </a:p>
          <a:p>
            <a:pPr lvl="1"/>
            <a:r>
              <a:rPr lang="en-GB" dirty="0"/>
              <a:t>For DNS spoofing attacks</a:t>
            </a:r>
          </a:p>
          <a:p>
            <a:r>
              <a:rPr lang="en-GB" dirty="0"/>
              <a:t>Sendmail</a:t>
            </a:r>
          </a:p>
          <a:p>
            <a:pPr lvl="1"/>
            <a:r>
              <a:rPr lang="en-GB" dirty="0"/>
              <a:t>For spoofing sender's email address</a:t>
            </a:r>
          </a:p>
          <a:p>
            <a:r>
              <a:rPr lang="en-GB" dirty="0"/>
              <a:t>Plus many more!!!</a:t>
            </a:r>
          </a:p>
        </p:txBody>
      </p:sp>
    </p:spTree>
    <p:extLst>
      <p:ext uri="{BB962C8B-B14F-4D97-AF65-F5344CB8AC3E}">
        <p14:creationId xmlns:p14="http://schemas.microsoft.com/office/powerpoint/2010/main" val="420170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7051-6993-4DFE-988F-59403F14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/>
              <a:t>SET Attack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435D-DFDA-4404-BEDF-AEF501B52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9491472" cy="1325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sz="1900"/>
              <a:t>Provides different attack vectors which are used to send victims a chosen/configured payload</a:t>
            </a:r>
          </a:p>
          <a:p>
            <a:pPr>
              <a:lnSpc>
                <a:spcPct val="90000"/>
              </a:lnSpc>
            </a:pPr>
            <a:r>
              <a:rPr lang="en-GB" sz="1900"/>
              <a:t>Once payload is sent to the victim, a connection to the attacker's computer is being established</a:t>
            </a:r>
          </a:p>
          <a:p>
            <a:pPr>
              <a:lnSpc>
                <a:spcPct val="90000"/>
              </a:lnSpc>
            </a:pPr>
            <a:r>
              <a:rPr lang="en-GB" sz="1900"/>
              <a:t>Provides an opportunity for the attacker to perform various actions on the victim's computer</a:t>
            </a:r>
          </a:p>
          <a:p>
            <a:pPr>
              <a:lnSpc>
                <a:spcPct val="90000"/>
              </a:lnSpc>
            </a:pPr>
            <a:endParaRPr lang="en-GB" sz="11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33CFDDF-70E9-45AE-84A4-CFD605954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3532678"/>
            <a:ext cx="4663440" cy="2423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1600" b="1"/>
              <a:t>Creating payload and listener</a:t>
            </a:r>
          </a:p>
          <a:p>
            <a:r>
              <a:rPr lang="en-US" sz="1600"/>
              <a:t>Can create a payload that can be delivered manually. </a:t>
            </a:r>
          </a:p>
          <a:p>
            <a:r>
              <a:rPr lang="en-US" sz="1600"/>
              <a:t>Simple wrapper around the Metasploit framework</a:t>
            </a:r>
          </a:p>
          <a:p>
            <a:pPr marL="0" indent="0">
              <a:buNone/>
            </a:pPr>
            <a:r>
              <a:rPr lang="en-US" sz="1600" b="1"/>
              <a:t>Teensy USB HID Attack Vector:</a:t>
            </a:r>
          </a:p>
          <a:p>
            <a:r>
              <a:rPr lang="en-US" sz="1600"/>
              <a:t>A special device designed to be disguised as a Human Input Device.</a:t>
            </a:r>
          </a:p>
          <a:p>
            <a:r>
              <a:rPr lang="en-US" sz="1600"/>
              <a:t>Emulates a real keyboard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C4DCD4-1F65-4B3E-867F-6DF3A58FB570}"/>
              </a:ext>
            </a:extLst>
          </p:cNvPr>
          <p:cNvSpPr/>
          <p:nvPr/>
        </p:nvSpPr>
        <p:spPr>
          <a:xfrm>
            <a:off x="1066800" y="3532678"/>
            <a:ext cx="50292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/>
              <a:t>Email-based attack vectors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400"/>
              <a:t>SET provides means to generate Email messages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1400"/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400"/>
              <a:t>Generate and attach a payload to them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1400"/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400"/>
              <a:t>Start an event sink on the attacker's computer</a:t>
            </a:r>
          </a:p>
          <a:p>
            <a:pPr lvl="1">
              <a:lnSpc>
                <a:spcPct val="90000"/>
              </a:lnSpc>
            </a:pPr>
            <a:endParaRPr lang="en-GB" sz="1400"/>
          </a:p>
          <a:p>
            <a:pPr>
              <a:lnSpc>
                <a:spcPct val="90000"/>
              </a:lnSpc>
            </a:pPr>
            <a:r>
              <a:rPr lang="en-GB" sz="1400" b="1"/>
              <a:t>Malicious Media Generator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400"/>
              <a:t>Delivering payload to target via physical media</a:t>
            </a:r>
          </a:p>
          <a:p>
            <a:pPr>
              <a:lnSpc>
                <a:spcPct val="90000"/>
              </a:lnSpc>
            </a:pPr>
            <a:r>
              <a:rPr lang="en-GB" sz="1400"/>
              <a:t> 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400"/>
              <a:t>Media is usually labelled something innocuous.</a:t>
            </a:r>
          </a:p>
        </p:txBody>
      </p:sp>
    </p:spTree>
    <p:extLst>
      <p:ext uri="{BB962C8B-B14F-4D97-AF65-F5344CB8AC3E}">
        <p14:creationId xmlns:p14="http://schemas.microsoft.com/office/powerpoint/2010/main" val="493986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7557-847A-43E9-9801-5C88CD30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SET Attack Example: Hijacking Webcam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4AE7-167F-4F18-97D6-14368292F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663440" cy="4201212"/>
          </a:xfrm>
        </p:spPr>
        <p:txBody>
          <a:bodyPr>
            <a:normAutofit/>
          </a:bodyPr>
          <a:lstStyle/>
          <a:p>
            <a:r>
              <a:rPr lang="en-CA" dirty="0"/>
              <a:t>We can use a mass email attack to phish for victims.</a:t>
            </a:r>
          </a:p>
          <a:p>
            <a:r>
              <a:rPr lang="en-CA" dirty="0"/>
              <a:t>The email will be designed to mimic a professional email. It has a payload attached.</a:t>
            </a:r>
          </a:p>
          <a:p>
            <a:r>
              <a:rPr lang="en-CA" dirty="0"/>
              <a:t>Using a reverse TCP Meterpreter payload, we can gain control of the system and give us a backdoor to the system</a:t>
            </a:r>
          </a:p>
          <a:p>
            <a:r>
              <a:rPr lang="en-CA" dirty="0"/>
              <a:t>Using said backdoor, we can enable the webcam and spy on the victim.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tutorial notes</a:t>
            </a:r>
            <a:r>
              <a:rPr lang="en-US" dirty="0"/>
              <a:t> for instructions.</a:t>
            </a:r>
          </a:p>
        </p:txBody>
      </p:sp>
      <p:pic>
        <p:nvPicPr>
          <p:cNvPr id="6" name="Content Placeholder 5" descr="A picture containing electronics, device&#10;&#10;Description automatically generated">
            <a:extLst>
              <a:ext uri="{FF2B5EF4-FFF2-40B4-BE49-F238E27FC236}">
                <a16:creationId xmlns:a16="http://schemas.microsoft.com/office/drawing/2014/main" id="{6E47C7EF-154A-4935-8DF6-46063F231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2508298"/>
            <a:ext cx="4664075" cy="2938367"/>
          </a:xfrm>
        </p:spPr>
      </p:pic>
    </p:spTree>
    <p:extLst>
      <p:ext uri="{BB962C8B-B14F-4D97-AF65-F5344CB8AC3E}">
        <p14:creationId xmlns:p14="http://schemas.microsoft.com/office/powerpoint/2010/main" val="237757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AFC294-6676-4259-9BC3-8619B7BB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b="1"/>
              <a:t>Web based attack vectors:</a:t>
            </a:r>
            <a:endParaRPr lang="en-US" b="1"/>
          </a:p>
        </p:txBody>
      </p:sp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E12E99-DA1B-435C-8DFA-050CB25A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27046"/>
            <a:ext cx="4663440" cy="31011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9D30B2-50C8-4EDB-9ABA-0919E12AA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Java applet attack: Setup fake web-interface on a local web server. Can be used to deliver malicious payload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Metasploit browser exploit: Use different exploits for browser vulnerabilities to gain control of computer.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Credential harvester method: Can create a fake website login page. Captures POST variables.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 err="1"/>
              <a:t>TabNabbing</a:t>
            </a:r>
            <a:r>
              <a:rPr lang="en-US" sz="1300"/>
              <a:t> method: Take advantage of victim having several tabs open + CDM/JAA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Man left in the middle: XSS Scripting Attack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Web jacking method: Credential Harvester + Extra Social Engineering.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Multi-attack: Any combination of the above.</a:t>
            </a:r>
          </a:p>
        </p:txBody>
      </p:sp>
    </p:spTree>
    <p:extLst>
      <p:ext uri="{BB962C8B-B14F-4D97-AF65-F5344CB8AC3E}">
        <p14:creationId xmlns:p14="http://schemas.microsoft.com/office/powerpoint/2010/main" val="3254386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AFCA-71F9-48C4-8F8D-DBD004AF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Questions?</a:t>
            </a:r>
            <a:endParaRPr lang="en-US" b="1"/>
          </a:p>
        </p:txBody>
      </p:sp>
      <p:pic>
        <p:nvPicPr>
          <p:cNvPr id="6" name="Content Placeholder 5" descr="A close up of a toy&#10;&#10;Description automatically generated">
            <a:extLst>
              <a:ext uri="{FF2B5EF4-FFF2-40B4-BE49-F238E27FC236}">
                <a16:creationId xmlns:a16="http://schemas.microsoft.com/office/drawing/2014/main" id="{85EC905A-B1D3-4B9E-B9D1-8063C3DC7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9526" y="2014194"/>
            <a:ext cx="3563115" cy="3551238"/>
          </a:xfrm>
        </p:spPr>
      </p:pic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CA539C55-8908-4368-8FD2-831E52F04F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5514" y="2011437"/>
            <a:ext cx="4849686" cy="3556752"/>
          </a:xfrm>
        </p:spPr>
      </p:pic>
    </p:spTree>
    <p:extLst>
      <p:ext uri="{BB962C8B-B14F-4D97-AF65-F5344CB8AC3E}">
        <p14:creationId xmlns:p14="http://schemas.microsoft.com/office/powerpoint/2010/main" val="90018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>
            <a:extLst>
              <a:ext uri="{FF2B5EF4-FFF2-40B4-BE49-F238E27FC236}">
                <a16:creationId xmlns:a16="http://schemas.microsoft.com/office/drawing/2014/main" id="{B9305C3E-F533-47AC-ADCD-CC4E4C6B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646055"/>
          </a:xfrm>
        </p:spPr>
        <p:txBody>
          <a:bodyPr/>
          <a:lstStyle/>
          <a:p>
            <a:r>
              <a:rPr lang="en-US" dirty="0"/>
              <a:t>Implications: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1DC9A8-1C7B-4687-BA86-1DF528EF7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996315"/>
            <a:ext cx="6858000" cy="45605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3" name="Text Placeholder 3">
            <a:extLst>
              <a:ext uri="{FF2B5EF4-FFF2-40B4-BE49-F238E27FC236}">
                <a16:creationId xmlns:a16="http://schemas.microsoft.com/office/drawing/2014/main" id="{BA029EA8-B78C-4B1B-8898-09AA62DF0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253447"/>
            <a:ext cx="3161963" cy="4690153"/>
          </a:xfrm>
        </p:spPr>
        <p:txBody>
          <a:bodyPr/>
          <a:lstStyle/>
          <a:p>
            <a:r>
              <a:rPr lang="en-US" dirty="0"/>
              <a:t>Curveball affects: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HTTPS Connections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Signed Files and Emails</a:t>
            </a:r>
          </a:p>
          <a:p>
            <a:pPr marL="285750" indent="-285750">
              <a:buFontTx/>
              <a:buChar char="-"/>
            </a:pPr>
            <a:r>
              <a:rPr lang="en-US" dirty="0"/>
              <a:t>Signed executable code launched as user-mode processes</a:t>
            </a:r>
          </a:p>
          <a:p>
            <a:r>
              <a:rPr lang="en-US" dirty="0"/>
              <a:t>Possible Attacks: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 in the middle attacks using malicious certificate.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fake certificate to mimic websites.</a:t>
            </a:r>
          </a:p>
        </p:txBody>
      </p:sp>
    </p:spTree>
    <p:extLst>
      <p:ext uri="{BB962C8B-B14F-4D97-AF65-F5344CB8AC3E}">
        <p14:creationId xmlns:p14="http://schemas.microsoft.com/office/powerpoint/2010/main" val="8559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9717FB-9C21-4975-B37D-7BB9F140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Should You Do: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EDE1F-7A42-46EB-A329-1940CCC9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864011" cy="38496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sz="1800" dirty="0"/>
              <a:t>UPDATE YOUR WINDOWS INSTALLATION..</a:t>
            </a:r>
          </a:p>
          <a:p>
            <a:endParaRPr lang="en-CA" sz="1800" dirty="0"/>
          </a:p>
          <a:p>
            <a:endParaRPr lang="en-CA" sz="1800" dirty="0"/>
          </a:p>
          <a:p>
            <a:r>
              <a:rPr lang="en-CA" sz="1800" dirty="0"/>
              <a:t>Seriously…. </a:t>
            </a:r>
            <a:r>
              <a:rPr lang="en-CA" sz="1800"/>
              <a:t>That's</a:t>
            </a:r>
            <a:r>
              <a:rPr lang="en-CA" sz="1800" dirty="0"/>
              <a:t> it</a:t>
            </a:r>
          </a:p>
          <a:p>
            <a:endParaRPr lang="en-CA" sz="1800" dirty="0"/>
          </a:p>
          <a:p>
            <a:endParaRPr lang="en-CA" sz="1800" dirty="0"/>
          </a:p>
          <a:p>
            <a:r>
              <a:rPr lang="en-CA" sz="1800" dirty="0"/>
              <a:t>You also may want to update your browsers as well.</a:t>
            </a:r>
          </a:p>
          <a:p>
            <a:endParaRPr lang="en-CA" sz="1800" dirty="0"/>
          </a:p>
          <a:p>
            <a:endParaRPr lang="en-CA" sz="1800" dirty="0"/>
          </a:p>
          <a:p>
            <a:r>
              <a:rPr lang="en-CA" sz="1800" dirty="0"/>
              <a:t>Chrome has released an update to fix the TLS issue.</a:t>
            </a:r>
          </a:p>
        </p:txBody>
      </p:sp>
    </p:spTree>
    <p:extLst>
      <p:ext uri="{BB962C8B-B14F-4D97-AF65-F5344CB8AC3E}">
        <p14:creationId xmlns:p14="http://schemas.microsoft.com/office/powerpoint/2010/main" val="20947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Social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By Ali Ahmed and Hassaan Mustafa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Social Engineering Attack: An Example</a:t>
            </a: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2DA7F66-6533-4F89-9C74-9B5711E32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0" y="2014194"/>
            <a:ext cx="4749146" cy="3849687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F60457-7291-4F92-8BB3-B5014E4F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72" y="2014194"/>
            <a:ext cx="4671638" cy="38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C63E234-4C5E-4463-88E1-0445CE43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What is Social Engineering? </a:t>
            </a:r>
          </a:p>
        </p:txBody>
      </p:sp>
      <p:pic>
        <p:nvPicPr>
          <p:cNvPr id="5" name="Content Placeholder 4" descr="A picture containing man, laptop, sitting, computer&#10;&#10;Description automatically generated">
            <a:extLst>
              <a:ext uri="{FF2B5EF4-FFF2-40B4-BE49-F238E27FC236}">
                <a16:creationId xmlns:a16="http://schemas.microsoft.com/office/drawing/2014/main" id="{2110CACC-16E3-4A0C-BD1E-2AB7EBA0B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b="22995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00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DBC9-2FB3-4D31-98BD-F196B5C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/>
              <a:t>The 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7B37A-AC4C-46A8-9B5B-D529875FA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11398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01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D435-1AB6-45E1-BCFE-6CF6DEC3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3965"/>
            <a:ext cx="10058400" cy="1371600"/>
          </a:xfrm>
        </p:spPr>
        <p:txBody>
          <a:bodyPr/>
          <a:lstStyle/>
          <a:p>
            <a:r>
              <a:rPr lang="en-GB"/>
              <a:t>Some Statistics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AECFC65-F91D-4813-8C8A-714B06DE2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77304"/>
            <a:ext cx="10058400" cy="3501255"/>
          </a:xfrm>
        </p:spPr>
      </p:pic>
    </p:spTree>
    <p:extLst>
      <p:ext uri="{BB962C8B-B14F-4D97-AF65-F5344CB8AC3E}">
        <p14:creationId xmlns:p14="http://schemas.microsoft.com/office/powerpoint/2010/main" val="2819460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002702D6FC4B93764935804B2B11" ma:contentTypeVersion="11" ma:contentTypeDescription="Create a new document." ma:contentTypeScope="" ma:versionID="9f0ccf5acc3f50609127626d1f4e2d29">
  <xsd:schema xmlns:xsd="http://www.w3.org/2001/XMLSchema" xmlns:xs="http://www.w3.org/2001/XMLSchema" xmlns:p="http://schemas.microsoft.com/office/2006/metadata/properties" xmlns:ns3="f8c22b02-19e4-4d93-a01d-3699c9e6bada" xmlns:ns4="5b29f6b5-6d67-4613-a82f-1c97a1d79a26" targetNamespace="http://schemas.microsoft.com/office/2006/metadata/properties" ma:root="true" ma:fieldsID="4edf9e92f18f928a8c55ac4923e3b201" ns3:_="" ns4:_="">
    <xsd:import namespace="f8c22b02-19e4-4d93-a01d-3699c9e6bada"/>
    <xsd:import namespace="5b29f6b5-6d67-4613-a82f-1c97a1d79a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22b02-19e4-4d93-a01d-3699c9e6b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9f6b5-6d67-4613-a82f-1c97a1d79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87497A12-D9D8-46FE-BB54-727584E43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22b02-19e4-4d93-a01d-3699c9e6bada"/>
    <ds:schemaRef ds:uri="5b29f6b5-6d67-4613-a82f-1c97a1d79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ECF8F-8D32-41AA-9AE8-A3CF922B7C3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f8c22b02-19e4-4d93-a01d-3699c9e6bada"/>
    <ds:schemaRef ds:uri="http://schemas.microsoft.com/office/2006/documentManagement/types"/>
    <ds:schemaRef ds:uri="http://schemas.openxmlformats.org/package/2006/metadata/core-properties"/>
    <ds:schemaRef ds:uri="5b29f6b5-6d67-4613-a82f-1c97a1d79a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ABCE59-22C4-4739-BFAD-2FDABDCA6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Microsoft Office PowerPoint</Application>
  <PresentationFormat>Widescreen</PresentationFormat>
  <Paragraphs>214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Garamond</vt:lpstr>
      <vt:lpstr>SavonVTI</vt:lpstr>
      <vt:lpstr>Curveball </vt:lpstr>
      <vt:lpstr>What is it?</vt:lpstr>
      <vt:lpstr>Implications:</vt:lpstr>
      <vt:lpstr>What Should You Do:</vt:lpstr>
      <vt:lpstr>Social Engineering</vt:lpstr>
      <vt:lpstr>Social Engineering Attack: An Example</vt:lpstr>
      <vt:lpstr>What is Social Engineering? </vt:lpstr>
      <vt:lpstr>The Motivation</vt:lpstr>
      <vt:lpstr>Some Statistics</vt:lpstr>
      <vt:lpstr>Some More Statistics</vt:lpstr>
      <vt:lpstr>5 Common Attack Methods </vt:lpstr>
      <vt:lpstr>PowerPoint Presentation</vt:lpstr>
      <vt:lpstr>Pretexting:</vt:lpstr>
      <vt:lpstr>Phishing</vt:lpstr>
      <vt:lpstr>Common discrepancies in Phishing emails</vt:lpstr>
      <vt:lpstr>Facility Access</vt:lpstr>
      <vt:lpstr>How do you stop Social Engineering?</vt:lpstr>
      <vt:lpstr>Prevention:</vt:lpstr>
      <vt:lpstr>On-going Attack:</vt:lpstr>
      <vt:lpstr>Aftermath:</vt:lpstr>
      <vt:lpstr>Standard Anti-Social Engineering Training:</vt:lpstr>
      <vt:lpstr>Testing the staff:</vt:lpstr>
      <vt:lpstr>Introduction to SET</vt:lpstr>
      <vt:lpstr>Software Dependencies</vt:lpstr>
      <vt:lpstr>SET Attack Vectors</vt:lpstr>
      <vt:lpstr>SET Attack Example: Hijacking Webcam</vt:lpstr>
      <vt:lpstr>Web based attack vectors: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2020-03-31T21:58:29Z</dcterms:created>
  <dcterms:modified xsi:type="dcterms:W3CDTF">2020-03-31T22:06:13Z</dcterms:modified>
</cp:coreProperties>
</file>